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9A1"/>
    <a:srgbClr val="051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5" autoAdjust="0"/>
    <p:restoredTop sz="90929"/>
  </p:normalViewPr>
  <p:slideViewPr>
    <p:cSldViewPr>
      <p:cViewPr varScale="1">
        <p:scale>
          <a:sx n="116" d="100"/>
          <a:sy n="116" d="100"/>
        </p:scale>
        <p:origin x="82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F0DEEA-CEAB-4A20-876B-8AA20FA0D06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77C8B07-558E-4E8F-94A0-719719618E7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Submission</a:t>
          </a:r>
          <a:endParaRPr lang="en-US" dirty="0"/>
        </a:p>
      </dgm:t>
    </dgm:pt>
    <dgm:pt modelId="{4FF60AD7-31E2-4C9C-808C-07A5CDEA5EDB}" type="parTrans" cxnId="{6710A320-9444-462A-B8E4-DD4391A1CD75}">
      <dgm:prSet/>
      <dgm:spPr/>
      <dgm:t>
        <a:bodyPr/>
        <a:lstStyle/>
        <a:p>
          <a:endParaRPr lang="en-US"/>
        </a:p>
      </dgm:t>
    </dgm:pt>
    <dgm:pt modelId="{478B1C03-D94A-4237-8DE1-9CDFD2C9C780}" type="sibTrans" cxnId="{6710A320-9444-462A-B8E4-DD4391A1CD75}">
      <dgm:prSet/>
      <dgm:spPr/>
      <dgm:t>
        <a:bodyPr/>
        <a:lstStyle/>
        <a:p>
          <a:endParaRPr lang="en-US"/>
        </a:p>
      </dgm:t>
    </dgm:pt>
    <dgm:pt modelId="{3B5E8810-0D6B-4183-83D8-BEA6E999D231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Peer Review</a:t>
          </a:r>
          <a:endParaRPr lang="en-US" dirty="0"/>
        </a:p>
      </dgm:t>
    </dgm:pt>
    <dgm:pt modelId="{1737667F-896F-488C-A3E4-716C09F5755D}" type="parTrans" cxnId="{EAD0F05C-14B9-46C3-A23F-725E9BD8E2B2}">
      <dgm:prSet/>
      <dgm:spPr/>
      <dgm:t>
        <a:bodyPr/>
        <a:lstStyle/>
        <a:p>
          <a:endParaRPr lang="en-US"/>
        </a:p>
      </dgm:t>
    </dgm:pt>
    <dgm:pt modelId="{C64E36EC-38BB-4D15-AEF5-0ACCB7263728}" type="sibTrans" cxnId="{EAD0F05C-14B9-46C3-A23F-725E9BD8E2B2}">
      <dgm:prSet/>
      <dgm:spPr/>
      <dgm:t>
        <a:bodyPr/>
        <a:lstStyle/>
        <a:p>
          <a:endParaRPr lang="en-US"/>
        </a:p>
      </dgm:t>
    </dgm:pt>
    <dgm:pt modelId="{F92C05DF-E44D-461E-9258-EB662F04C674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Final Submission</a:t>
          </a:r>
          <a:endParaRPr lang="en-US" dirty="0"/>
        </a:p>
      </dgm:t>
    </dgm:pt>
    <dgm:pt modelId="{8A8521DF-F47A-405D-9B7F-E825A252EBEF}" type="parTrans" cxnId="{F58BF588-C9B1-42F6-ADDF-E40105936D80}">
      <dgm:prSet/>
      <dgm:spPr/>
      <dgm:t>
        <a:bodyPr/>
        <a:lstStyle/>
        <a:p>
          <a:endParaRPr lang="en-US"/>
        </a:p>
      </dgm:t>
    </dgm:pt>
    <dgm:pt modelId="{1589E42B-4079-4758-912A-646FEE8CE786}" type="sibTrans" cxnId="{F58BF588-C9B1-42F6-ADDF-E40105936D80}">
      <dgm:prSet/>
      <dgm:spPr/>
      <dgm:t>
        <a:bodyPr/>
        <a:lstStyle/>
        <a:p>
          <a:endParaRPr lang="en-US"/>
        </a:p>
      </dgm:t>
    </dgm:pt>
    <dgm:pt modelId="{931679AA-D43F-4560-A1ED-B5827DD73EE7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Author Proof</a:t>
          </a:r>
          <a:endParaRPr lang="en-US" dirty="0"/>
        </a:p>
      </dgm:t>
    </dgm:pt>
    <dgm:pt modelId="{95F6F90B-06FF-49B0-8B95-E75D0F32251E}" type="parTrans" cxnId="{39FC75D9-36D7-4DBC-B822-6AC8D5CDDA75}">
      <dgm:prSet/>
      <dgm:spPr/>
      <dgm:t>
        <a:bodyPr/>
        <a:lstStyle/>
        <a:p>
          <a:endParaRPr lang="en-US"/>
        </a:p>
      </dgm:t>
    </dgm:pt>
    <dgm:pt modelId="{51868E97-5DA6-4915-816D-8062418DA068}" type="sibTrans" cxnId="{39FC75D9-36D7-4DBC-B822-6AC8D5CDDA75}">
      <dgm:prSet/>
      <dgm:spPr/>
      <dgm:t>
        <a:bodyPr/>
        <a:lstStyle/>
        <a:p>
          <a:endParaRPr lang="en-US"/>
        </a:p>
      </dgm:t>
    </dgm:pt>
    <dgm:pt modelId="{834788ED-6243-4FFF-9FC6-9F5557A46A3F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Publication</a:t>
          </a:r>
        </a:p>
      </dgm:t>
    </dgm:pt>
    <dgm:pt modelId="{2C0FCA70-E115-4EAC-BF38-CC55BB35487E}" type="parTrans" cxnId="{E51D4C8C-BF7E-4D47-9829-CCB7D217732C}">
      <dgm:prSet/>
      <dgm:spPr/>
      <dgm:t>
        <a:bodyPr/>
        <a:lstStyle/>
        <a:p>
          <a:endParaRPr lang="en-US"/>
        </a:p>
      </dgm:t>
    </dgm:pt>
    <dgm:pt modelId="{EF6F8D5C-EE65-4B9C-9BA5-5FFDF263C577}" type="sibTrans" cxnId="{E51D4C8C-BF7E-4D47-9829-CCB7D217732C}">
      <dgm:prSet/>
      <dgm:spPr/>
      <dgm:t>
        <a:bodyPr/>
        <a:lstStyle/>
        <a:p>
          <a:endParaRPr lang="en-US"/>
        </a:p>
      </dgm:t>
    </dgm:pt>
    <dgm:pt modelId="{190E994A-25E9-4A86-937E-625571164D9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XML Composition</a:t>
          </a:r>
          <a:endParaRPr lang="en-US" dirty="0"/>
        </a:p>
      </dgm:t>
    </dgm:pt>
    <dgm:pt modelId="{5D944267-B04F-4840-9E41-924EEE1639A2}" type="parTrans" cxnId="{05451851-0C7A-42C7-AA39-C4F0C9279F50}">
      <dgm:prSet/>
      <dgm:spPr/>
      <dgm:t>
        <a:bodyPr/>
        <a:lstStyle/>
        <a:p>
          <a:endParaRPr lang="en-US"/>
        </a:p>
      </dgm:t>
    </dgm:pt>
    <dgm:pt modelId="{682F2537-305B-43CB-B70C-2D431765D38D}" type="sibTrans" cxnId="{05451851-0C7A-42C7-AA39-C4F0C9279F50}">
      <dgm:prSet/>
      <dgm:spPr/>
      <dgm:t>
        <a:bodyPr/>
        <a:lstStyle/>
        <a:p>
          <a:endParaRPr lang="en-US"/>
        </a:p>
      </dgm:t>
    </dgm:pt>
    <dgm:pt modelId="{28D07FE8-8B17-4D71-981A-08D4A0896083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Accepted MSS Publication</a:t>
          </a:r>
          <a:endParaRPr lang="en-US" dirty="0"/>
        </a:p>
      </dgm:t>
    </dgm:pt>
    <dgm:pt modelId="{4264B287-7157-4CB8-A40E-FDB46FCCC9AA}" type="parTrans" cxnId="{5F0D1C5E-DC87-4D2C-9B7C-FDC2D4FE543E}">
      <dgm:prSet/>
      <dgm:spPr/>
      <dgm:t>
        <a:bodyPr/>
        <a:lstStyle/>
        <a:p>
          <a:endParaRPr lang="en-US"/>
        </a:p>
      </dgm:t>
    </dgm:pt>
    <dgm:pt modelId="{EDDD1599-47EF-4AC1-9977-45F703BCCA85}" type="sibTrans" cxnId="{5F0D1C5E-DC87-4D2C-9B7C-FDC2D4FE543E}">
      <dgm:prSet/>
      <dgm:spPr/>
      <dgm:t>
        <a:bodyPr/>
        <a:lstStyle/>
        <a:p>
          <a:endParaRPr lang="en-US"/>
        </a:p>
      </dgm:t>
    </dgm:pt>
    <dgm:pt modelId="{9AE93754-C173-400A-AF5C-CD8AC3A9B08B}" type="pres">
      <dgm:prSet presAssocID="{E8F0DEEA-CEAB-4A20-876B-8AA20FA0D06D}" presName="Name0" presStyleCnt="0">
        <dgm:presLayoutVars>
          <dgm:dir/>
          <dgm:animLvl val="lvl"/>
          <dgm:resizeHandles val="exact"/>
        </dgm:presLayoutVars>
      </dgm:prSet>
      <dgm:spPr/>
    </dgm:pt>
    <dgm:pt modelId="{BAE13F0E-65D5-49EA-B172-117783AA5CEB}" type="pres">
      <dgm:prSet presAssocID="{D77C8B07-558E-4E8F-94A0-719719618E75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891D8-F709-4DF3-AF5E-7119F332C60F}" type="pres">
      <dgm:prSet presAssocID="{478B1C03-D94A-4237-8DE1-9CDFD2C9C780}" presName="parTxOnlySpace" presStyleCnt="0"/>
      <dgm:spPr/>
    </dgm:pt>
    <dgm:pt modelId="{40FB1276-3D1B-4CB1-8A6B-8A1D0E543023}" type="pres">
      <dgm:prSet presAssocID="{3B5E8810-0D6B-4183-83D8-BEA6E999D231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4D245-F5B6-46B8-A70C-9D73B2CDE74F}" type="pres">
      <dgm:prSet presAssocID="{C64E36EC-38BB-4D15-AEF5-0ACCB7263728}" presName="parTxOnlySpace" presStyleCnt="0"/>
      <dgm:spPr/>
    </dgm:pt>
    <dgm:pt modelId="{0452C54C-6DA7-42ED-B414-3779388CA1B8}" type="pres">
      <dgm:prSet presAssocID="{F92C05DF-E44D-461E-9258-EB662F04C674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46D32-4CFC-417E-A73D-3FC9F62492EC}" type="pres">
      <dgm:prSet presAssocID="{1589E42B-4079-4758-912A-646FEE8CE786}" presName="parTxOnlySpace" presStyleCnt="0"/>
      <dgm:spPr/>
    </dgm:pt>
    <dgm:pt modelId="{3B3500B4-1ACE-41EC-B0CD-001C39D98B65}" type="pres">
      <dgm:prSet presAssocID="{28D07FE8-8B17-4D71-981A-08D4A089608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0CF8F-AAB7-4A86-B8A0-23F340E8352B}" type="pres">
      <dgm:prSet presAssocID="{EDDD1599-47EF-4AC1-9977-45F703BCCA85}" presName="parTxOnlySpace" presStyleCnt="0"/>
      <dgm:spPr/>
    </dgm:pt>
    <dgm:pt modelId="{2E99EBB7-81C6-461E-B000-173B4E19E898}" type="pres">
      <dgm:prSet presAssocID="{190E994A-25E9-4A86-937E-625571164D99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5A626-7CA5-4CF8-A96B-DF460CF20BA2}" type="pres">
      <dgm:prSet presAssocID="{682F2537-305B-43CB-B70C-2D431765D38D}" presName="parTxOnlySpace" presStyleCnt="0"/>
      <dgm:spPr/>
    </dgm:pt>
    <dgm:pt modelId="{24575366-F300-408F-9BBC-25C17B28B1C6}" type="pres">
      <dgm:prSet presAssocID="{931679AA-D43F-4560-A1ED-B5827DD73EE7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CEAE4-BB92-4AD9-B12A-A9E2C943938F}" type="pres">
      <dgm:prSet presAssocID="{51868E97-5DA6-4915-816D-8062418DA068}" presName="parTxOnlySpace" presStyleCnt="0"/>
      <dgm:spPr/>
    </dgm:pt>
    <dgm:pt modelId="{201C1428-D4F3-4573-8CD0-45FD08349A60}" type="pres">
      <dgm:prSet presAssocID="{834788ED-6243-4FFF-9FC6-9F5557A46A3F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46FD0A7-623A-42D0-8450-9FE1731BB9ED}" type="presOf" srcId="{190E994A-25E9-4A86-937E-625571164D99}" destId="{2E99EBB7-81C6-461E-B000-173B4E19E898}" srcOrd="0" destOrd="0" presId="urn:microsoft.com/office/officeart/2005/8/layout/chevron1"/>
    <dgm:cxn modelId="{F58BF588-C9B1-42F6-ADDF-E40105936D80}" srcId="{E8F0DEEA-CEAB-4A20-876B-8AA20FA0D06D}" destId="{F92C05DF-E44D-461E-9258-EB662F04C674}" srcOrd="2" destOrd="0" parTransId="{8A8521DF-F47A-405D-9B7F-E825A252EBEF}" sibTransId="{1589E42B-4079-4758-912A-646FEE8CE786}"/>
    <dgm:cxn modelId="{34EA5807-F8ED-412F-93F0-C4B17633096F}" type="presOf" srcId="{834788ED-6243-4FFF-9FC6-9F5557A46A3F}" destId="{201C1428-D4F3-4573-8CD0-45FD08349A60}" srcOrd="0" destOrd="0" presId="urn:microsoft.com/office/officeart/2005/8/layout/chevron1"/>
    <dgm:cxn modelId="{E347E9A0-EC2E-4B64-864D-F1B4BA535380}" type="presOf" srcId="{3B5E8810-0D6B-4183-83D8-BEA6E999D231}" destId="{40FB1276-3D1B-4CB1-8A6B-8A1D0E543023}" srcOrd="0" destOrd="0" presId="urn:microsoft.com/office/officeart/2005/8/layout/chevron1"/>
    <dgm:cxn modelId="{05451851-0C7A-42C7-AA39-C4F0C9279F50}" srcId="{E8F0DEEA-CEAB-4A20-876B-8AA20FA0D06D}" destId="{190E994A-25E9-4A86-937E-625571164D99}" srcOrd="4" destOrd="0" parTransId="{5D944267-B04F-4840-9E41-924EEE1639A2}" sibTransId="{682F2537-305B-43CB-B70C-2D431765D38D}"/>
    <dgm:cxn modelId="{2C1A7CFE-DD69-4F55-A01E-9342F8C6546A}" type="presOf" srcId="{E8F0DEEA-CEAB-4A20-876B-8AA20FA0D06D}" destId="{9AE93754-C173-400A-AF5C-CD8AC3A9B08B}" srcOrd="0" destOrd="0" presId="urn:microsoft.com/office/officeart/2005/8/layout/chevron1"/>
    <dgm:cxn modelId="{5F0D1C5E-DC87-4D2C-9B7C-FDC2D4FE543E}" srcId="{E8F0DEEA-CEAB-4A20-876B-8AA20FA0D06D}" destId="{28D07FE8-8B17-4D71-981A-08D4A0896083}" srcOrd="3" destOrd="0" parTransId="{4264B287-7157-4CB8-A40E-FDB46FCCC9AA}" sibTransId="{EDDD1599-47EF-4AC1-9977-45F703BCCA85}"/>
    <dgm:cxn modelId="{39FC75D9-36D7-4DBC-B822-6AC8D5CDDA75}" srcId="{E8F0DEEA-CEAB-4A20-876B-8AA20FA0D06D}" destId="{931679AA-D43F-4560-A1ED-B5827DD73EE7}" srcOrd="5" destOrd="0" parTransId="{95F6F90B-06FF-49B0-8B95-E75D0F32251E}" sibTransId="{51868E97-5DA6-4915-816D-8062418DA068}"/>
    <dgm:cxn modelId="{6710A320-9444-462A-B8E4-DD4391A1CD75}" srcId="{E8F0DEEA-CEAB-4A20-876B-8AA20FA0D06D}" destId="{D77C8B07-558E-4E8F-94A0-719719618E75}" srcOrd="0" destOrd="0" parTransId="{4FF60AD7-31E2-4C9C-808C-07A5CDEA5EDB}" sibTransId="{478B1C03-D94A-4237-8DE1-9CDFD2C9C780}"/>
    <dgm:cxn modelId="{AFE0ED10-B0E6-49D4-9257-A1E2BD28974A}" type="presOf" srcId="{28D07FE8-8B17-4D71-981A-08D4A0896083}" destId="{3B3500B4-1ACE-41EC-B0CD-001C39D98B65}" srcOrd="0" destOrd="0" presId="urn:microsoft.com/office/officeart/2005/8/layout/chevron1"/>
    <dgm:cxn modelId="{EAD0F05C-14B9-46C3-A23F-725E9BD8E2B2}" srcId="{E8F0DEEA-CEAB-4A20-876B-8AA20FA0D06D}" destId="{3B5E8810-0D6B-4183-83D8-BEA6E999D231}" srcOrd="1" destOrd="0" parTransId="{1737667F-896F-488C-A3E4-716C09F5755D}" sibTransId="{C64E36EC-38BB-4D15-AEF5-0ACCB7263728}"/>
    <dgm:cxn modelId="{E51D4C8C-BF7E-4D47-9829-CCB7D217732C}" srcId="{E8F0DEEA-CEAB-4A20-876B-8AA20FA0D06D}" destId="{834788ED-6243-4FFF-9FC6-9F5557A46A3F}" srcOrd="6" destOrd="0" parTransId="{2C0FCA70-E115-4EAC-BF38-CC55BB35487E}" sibTransId="{EF6F8D5C-EE65-4B9C-9BA5-5FFDF263C577}"/>
    <dgm:cxn modelId="{5ED7D3DC-DBC5-4932-A509-7A77071FC13B}" type="presOf" srcId="{931679AA-D43F-4560-A1ED-B5827DD73EE7}" destId="{24575366-F300-408F-9BBC-25C17B28B1C6}" srcOrd="0" destOrd="0" presId="urn:microsoft.com/office/officeart/2005/8/layout/chevron1"/>
    <dgm:cxn modelId="{3D29B247-E205-4E0B-AB2C-8C8886BC1B44}" type="presOf" srcId="{F92C05DF-E44D-461E-9258-EB662F04C674}" destId="{0452C54C-6DA7-42ED-B414-3779388CA1B8}" srcOrd="0" destOrd="0" presId="urn:microsoft.com/office/officeart/2005/8/layout/chevron1"/>
    <dgm:cxn modelId="{D2B3505A-2C5C-44A1-B859-F803F0741A36}" type="presOf" srcId="{D77C8B07-558E-4E8F-94A0-719719618E75}" destId="{BAE13F0E-65D5-49EA-B172-117783AA5CEB}" srcOrd="0" destOrd="0" presId="urn:microsoft.com/office/officeart/2005/8/layout/chevron1"/>
    <dgm:cxn modelId="{4D247D72-0372-4F8D-B781-0600187F4D85}" type="presParOf" srcId="{9AE93754-C173-400A-AF5C-CD8AC3A9B08B}" destId="{BAE13F0E-65D5-49EA-B172-117783AA5CEB}" srcOrd="0" destOrd="0" presId="urn:microsoft.com/office/officeart/2005/8/layout/chevron1"/>
    <dgm:cxn modelId="{76E2501D-AA65-496B-A01D-D13FBEADF1EB}" type="presParOf" srcId="{9AE93754-C173-400A-AF5C-CD8AC3A9B08B}" destId="{1C5891D8-F709-4DF3-AF5E-7119F332C60F}" srcOrd="1" destOrd="0" presId="urn:microsoft.com/office/officeart/2005/8/layout/chevron1"/>
    <dgm:cxn modelId="{8AD785C8-D4F5-4004-9BFD-0B065018D813}" type="presParOf" srcId="{9AE93754-C173-400A-AF5C-CD8AC3A9B08B}" destId="{40FB1276-3D1B-4CB1-8A6B-8A1D0E543023}" srcOrd="2" destOrd="0" presId="urn:microsoft.com/office/officeart/2005/8/layout/chevron1"/>
    <dgm:cxn modelId="{96E3B25E-DC33-41C0-AE40-FA86D9BF356E}" type="presParOf" srcId="{9AE93754-C173-400A-AF5C-CD8AC3A9B08B}" destId="{8344D245-F5B6-46B8-A70C-9D73B2CDE74F}" srcOrd="3" destOrd="0" presId="urn:microsoft.com/office/officeart/2005/8/layout/chevron1"/>
    <dgm:cxn modelId="{D999212E-89FF-4C1F-AD58-60177F9163BD}" type="presParOf" srcId="{9AE93754-C173-400A-AF5C-CD8AC3A9B08B}" destId="{0452C54C-6DA7-42ED-B414-3779388CA1B8}" srcOrd="4" destOrd="0" presId="urn:microsoft.com/office/officeart/2005/8/layout/chevron1"/>
    <dgm:cxn modelId="{5C8E6A0F-DFFD-4BF3-9F0A-BA4891071C1C}" type="presParOf" srcId="{9AE93754-C173-400A-AF5C-CD8AC3A9B08B}" destId="{6D646D32-4CFC-417E-A73D-3FC9F62492EC}" srcOrd="5" destOrd="0" presId="urn:microsoft.com/office/officeart/2005/8/layout/chevron1"/>
    <dgm:cxn modelId="{60AAF5D2-74A2-4A91-8D4B-CECE365A48E2}" type="presParOf" srcId="{9AE93754-C173-400A-AF5C-CD8AC3A9B08B}" destId="{3B3500B4-1ACE-41EC-B0CD-001C39D98B65}" srcOrd="6" destOrd="0" presId="urn:microsoft.com/office/officeart/2005/8/layout/chevron1"/>
    <dgm:cxn modelId="{96194D93-3CCD-499E-B2A1-E775E9C8E07E}" type="presParOf" srcId="{9AE93754-C173-400A-AF5C-CD8AC3A9B08B}" destId="{3960CF8F-AAB7-4A86-B8A0-23F340E8352B}" srcOrd="7" destOrd="0" presId="urn:microsoft.com/office/officeart/2005/8/layout/chevron1"/>
    <dgm:cxn modelId="{00E456AA-CC58-4F9B-9B93-FF0509199E50}" type="presParOf" srcId="{9AE93754-C173-400A-AF5C-CD8AC3A9B08B}" destId="{2E99EBB7-81C6-461E-B000-173B4E19E898}" srcOrd="8" destOrd="0" presId="urn:microsoft.com/office/officeart/2005/8/layout/chevron1"/>
    <dgm:cxn modelId="{1C12F8AD-98EA-4703-9364-FE47EC6D8C01}" type="presParOf" srcId="{9AE93754-C173-400A-AF5C-CD8AC3A9B08B}" destId="{F895A626-7CA5-4CF8-A96B-DF460CF20BA2}" srcOrd="9" destOrd="0" presId="urn:microsoft.com/office/officeart/2005/8/layout/chevron1"/>
    <dgm:cxn modelId="{51DE0750-6FC8-4DF9-96BE-E2FBFBC5F43F}" type="presParOf" srcId="{9AE93754-C173-400A-AF5C-CD8AC3A9B08B}" destId="{24575366-F300-408F-9BBC-25C17B28B1C6}" srcOrd="10" destOrd="0" presId="urn:microsoft.com/office/officeart/2005/8/layout/chevron1"/>
    <dgm:cxn modelId="{F8C2C8A7-E2EE-407A-857C-8003BD3A4675}" type="presParOf" srcId="{9AE93754-C173-400A-AF5C-CD8AC3A9B08B}" destId="{036CEAE4-BB92-4AD9-B12A-A9E2C943938F}" srcOrd="11" destOrd="0" presId="urn:microsoft.com/office/officeart/2005/8/layout/chevron1"/>
    <dgm:cxn modelId="{112B75A6-4083-42D6-A3FF-60A5BB619067}" type="presParOf" srcId="{9AE93754-C173-400A-AF5C-CD8AC3A9B08B}" destId="{201C1428-D4F3-4573-8CD0-45FD08349A60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F0DEEA-CEAB-4A20-876B-8AA20FA0D06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77C8B07-558E-4E8F-94A0-719719618E75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Submission</a:t>
          </a:r>
          <a:endParaRPr lang="en-US" dirty="0"/>
        </a:p>
      </dgm:t>
    </dgm:pt>
    <dgm:pt modelId="{4FF60AD7-31E2-4C9C-808C-07A5CDEA5EDB}" type="parTrans" cxnId="{6710A320-9444-462A-B8E4-DD4391A1CD75}">
      <dgm:prSet/>
      <dgm:spPr/>
      <dgm:t>
        <a:bodyPr/>
        <a:lstStyle/>
        <a:p>
          <a:endParaRPr lang="en-US"/>
        </a:p>
      </dgm:t>
    </dgm:pt>
    <dgm:pt modelId="{478B1C03-D94A-4237-8DE1-9CDFD2C9C780}" type="sibTrans" cxnId="{6710A320-9444-462A-B8E4-DD4391A1CD75}">
      <dgm:prSet/>
      <dgm:spPr/>
      <dgm:t>
        <a:bodyPr/>
        <a:lstStyle/>
        <a:p>
          <a:endParaRPr lang="en-US"/>
        </a:p>
      </dgm:t>
    </dgm:pt>
    <dgm:pt modelId="{3B5E8810-0D6B-4183-83D8-BEA6E999D231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Peer Review</a:t>
          </a:r>
          <a:endParaRPr lang="en-US" dirty="0"/>
        </a:p>
      </dgm:t>
    </dgm:pt>
    <dgm:pt modelId="{1737667F-896F-488C-A3E4-716C09F5755D}" type="parTrans" cxnId="{EAD0F05C-14B9-46C3-A23F-725E9BD8E2B2}">
      <dgm:prSet/>
      <dgm:spPr/>
      <dgm:t>
        <a:bodyPr/>
        <a:lstStyle/>
        <a:p>
          <a:endParaRPr lang="en-US"/>
        </a:p>
      </dgm:t>
    </dgm:pt>
    <dgm:pt modelId="{C64E36EC-38BB-4D15-AEF5-0ACCB7263728}" type="sibTrans" cxnId="{EAD0F05C-14B9-46C3-A23F-725E9BD8E2B2}">
      <dgm:prSet/>
      <dgm:spPr/>
      <dgm:t>
        <a:bodyPr/>
        <a:lstStyle/>
        <a:p>
          <a:endParaRPr lang="en-US"/>
        </a:p>
      </dgm:t>
    </dgm:pt>
    <dgm:pt modelId="{F92C05DF-E44D-461E-9258-EB662F04C674}">
      <dgm:prSet phldrT="[Text]"/>
      <dgm:spPr>
        <a:solidFill>
          <a:srgbClr val="00B0F0"/>
        </a:solidFill>
      </dgm:spPr>
      <dgm:t>
        <a:bodyPr/>
        <a:lstStyle/>
        <a:p>
          <a:r>
            <a:rPr lang="en-US" dirty="0" smtClean="0"/>
            <a:t>Final Submission</a:t>
          </a:r>
          <a:endParaRPr lang="en-US" dirty="0"/>
        </a:p>
      </dgm:t>
    </dgm:pt>
    <dgm:pt modelId="{8A8521DF-F47A-405D-9B7F-E825A252EBEF}" type="parTrans" cxnId="{F58BF588-C9B1-42F6-ADDF-E40105936D80}">
      <dgm:prSet/>
      <dgm:spPr/>
      <dgm:t>
        <a:bodyPr/>
        <a:lstStyle/>
        <a:p>
          <a:endParaRPr lang="en-US"/>
        </a:p>
      </dgm:t>
    </dgm:pt>
    <dgm:pt modelId="{1589E42B-4079-4758-912A-646FEE8CE786}" type="sibTrans" cxnId="{F58BF588-C9B1-42F6-ADDF-E40105936D80}">
      <dgm:prSet/>
      <dgm:spPr/>
      <dgm:t>
        <a:bodyPr/>
        <a:lstStyle/>
        <a:p>
          <a:endParaRPr lang="en-US"/>
        </a:p>
      </dgm:t>
    </dgm:pt>
    <dgm:pt modelId="{931679AA-D43F-4560-A1ED-B5827DD73EE7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Author Proof</a:t>
          </a:r>
          <a:endParaRPr lang="en-US" dirty="0"/>
        </a:p>
      </dgm:t>
    </dgm:pt>
    <dgm:pt modelId="{95F6F90B-06FF-49B0-8B95-E75D0F32251E}" type="parTrans" cxnId="{39FC75D9-36D7-4DBC-B822-6AC8D5CDDA75}">
      <dgm:prSet/>
      <dgm:spPr/>
      <dgm:t>
        <a:bodyPr/>
        <a:lstStyle/>
        <a:p>
          <a:endParaRPr lang="en-US"/>
        </a:p>
      </dgm:t>
    </dgm:pt>
    <dgm:pt modelId="{51868E97-5DA6-4915-816D-8062418DA068}" type="sibTrans" cxnId="{39FC75D9-36D7-4DBC-B822-6AC8D5CDDA75}">
      <dgm:prSet/>
      <dgm:spPr/>
      <dgm:t>
        <a:bodyPr/>
        <a:lstStyle/>
        <a:p>
          <a:endParaRPr lang="en-US"/>
        </a:p>
      </dgm:t>
    </dgm:pt>
    <dgm:pt modelId="{834788ED-6243-4FFF-9FC6-9F5557A46A3F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Publication</a:t>
          </a:r>
        </a:p>
      </dgm:t>
    </dgm:pt>
    <dgm:pt modelId="{2C0FCA70-E115-4EAC-BF38-CC55BB35487E}" type="parTrans" cxnId="{E51D4C8C-BF7E-4D47-9829-CCB7D217732C}">
      <dgm:prSet/>
      <dgm:spPr/>
      <dgm:t>
        <a:bodyPr/>
        <a:lstStyle/>
        <a:p>
          <a:endParaRPr lang="en-US"/>
        </a:p>
      </dgm:t>
    </dgm:pt>
    <dgm:pt modelId="{EF6F8D5C-EE65-4B9C-9BA5-5FFDF263C577}" type="sibTrans" cxnId="{E51D4C8C-BF7E-4D47-9829-CCB7D217732C}">
      <dgm:prSet/>
      <dgm:spPr/>
      <dgm:t>
        <a:bodyPr/>
        <a:lstStyle/>
        <a:p>
          <a:endParaRPr lang="en-US"/>
        </a:p>
      </dgm:t>
    </dgm:pt>
    <dgm:pt modelId="{190E994A-25E9-4A86-937E-625571164D99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XML Composition</a:t>
          </a:r>
          <a:endParaRPr lang="en-US" dirty="0"/>
        </a:p>
      </dgm:t>
    </dgm:pt>
    <dgm:pt modelId="{5D944267-B04F-4840-9E41-924EEE1639A2}" type="parTrans" cxnId="{05451851-0C7A-42C7-AA39-C4F0C9279F50}">
      <dgm:prSet/>
      <dgm:spPr/>
      <dgm:t>
        <a:bodyPr/>
        <a:lstStyle/>
        <a:p>
          <a:endParaRPr lang="en-US"/>
        </a:p>
      </dgm:t>
    </dgm:pt>
    <dgm:pt modelId="{682F2537-305B-43CB-B70C-2D431765D38D}" type="sibTrans" cxnId="{05451851-0C7A-42C7-AA39-C4F0C9279F50}">
      <dgm:prSet/>
      <dgm:spPr/>
      <dgm:t>
        <a:bodyPr/>
        <a:lstStyle/>
        <a:p>
          <a:endParaRPr lang="en-US"/>
        </a:p>
      </dgm:t>
    </dgm:pt>
    <dgm:pt modelId="{28D07FE8-8B17-4D71-981A-08D4A0896083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/>
            <a:t>Accepted MSS Publication</a:t>
          </a:r>
          <a:endParaRPr lang="en-US" dirty="0"/>
        </a:p>
      </dgm:t>
    </dgm:pt>
    <dgm:pt modelId="{4264B287-7157-4CB8-A40E-FDB46FCCC9AA}" type="parTrans" cxnId="{5F0D1C5E-DC87-4D2C-9B7C-FDC2D4FE543E}">
      <dgm:prSet/>
      <dgm:spPr/>
      <dgm:t>
        <a:bodyPr/>
        <a:lstStyle/>
        <a:p>
          <a:endParaRPr lang="en-US"/>
        </a:p>
      </dgm:t>
    </dgm:pt>
    <dgm:pt modelId="{EDDD1599-47EF-4AC1-9977-45F703BCCA85}" type="sibTrans" cxnId="{5F0D1C5E-DC87-4D2C-9B7C-FDC2D4FE543E}">
      <dgm:prSet/>
      <dgm:spPr/>
      <dgm:t>
        <a:bodyPr/>
        <a:lstStyle/>
        <a:p>
          <a:endParaRPr lang="en-US"/>
        </a:p>
      </dgm:t>
    </dgm:pt>
    <dgm:pt modelId="{9AE93754-C173-400A-AF5C-CD8AC3A9B08B}" type="pres">
      <dgm:prSet presAssocID="{E8F0DEEA-CEAB-4A20-876B-8AA20FA0D06D}" presName="Name0" presStyleCnt="0">
        <dgm:presLayoutVars>
          <dgm:dir/>
          <dgm:animLvl val="lvl"/>
          <dgm:resizeHandles val="exact"/>
        </dgm:presLayoutVars>
      </dgm:prSet>
      <dgm:spPr/>
    </dgm:pt>
    <dgm:pt modelId="{BAE13F0E-65D5-49EA-B172-117783AA5CEB}" type="pres">
      <dgm:prSet presAssocID="{D77C8B07-558E-4E8F-94A0-719719618E75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5891D8-F709-4DF3-AF5E-7119F332C60F}" type="pres">
      <dgm:prSet presAssocID="{478B1C03-D94A-4237-8DE1-9CDFD2C9C780}" presName="parTxOnlySpace" presStyleCnt="0"/>
      <dgm:spPr/>
    </dgm:pt>
    <dgm:pt modelId="{40FB1276-3D1B-4CB1-8A6B-8A1D0E543023}" type="pres">
      <dgm:prSet presAssocID="{3B5E8810-0D6B-4183-83D8-BEA6E999D231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44D245-F5B6-46B8-A70C-9D73B2CDE74F}" type="pres">
      <dgm:prSet presAssocID="{C64E36EC-38BB-4D15-AEF5-0ACCB7263728}" presName="parTxOnlySpace" presStyleCnt="0"/>
      <dgm:spPr/>
    </dgm:pt>
    <dgm:pt modelId="{0452C54C-6DA7-42ED-B414-3779388CA1B8}" type="pres">
      <dgm:prSet presAssocID="{F92C05DF-E44D-461E-9258-EB662F04C674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646D32-4CFC-417E-A73D-3FC9F62492EC}" type="pres">
      <dgm:prSet presAssocID="{1589E42B-4079-4758-912A-646FEE8CE786}" presName="parTxOnlySpace" presStyleCnt="0"/>
      <dgm:spPr/>
    </dgm:pt>
    <dgm:pt modelId="{3B3500B4-1ACE-41EC-B0CD-001C39D98B65}" type="pres">
      <dgm:prSet presAssocID="{28D07FE8-8B17-4D71-981A-08D4A0896083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0CF8F-AAB7-4A86-B8A0-23F340E8352B}" type="pres">
      <dgm:prSet presAssocID="{EDDD1599-47EF-4AC1-9977-45F703BCCA85}" presName="parTxOnlySpace" presStyleCnt="0"/>
      <dgm:spPr/>
    </dgm:pt>
    <dgm:pt modelId="{2E99EBB7-81C6-461E-B000-173B4E19E898}" type="pres">
      <dgm:prSet presAssocID="{190E994A-25E9-4A86-937E-625571164D99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95A626-7CA5-4CF8-A96B-DF460CF20BA2}" type="pres">
      <dgm:prSet presAssocID="{682F2537-305B-43CB-B70C-2D431765D38D}" presName="parTxOnlySpace" presStyleCnt="0"/>
      <dgm:spPr/>
    </dgm:pt>
    <dgm:pt modelId="{24575366-F300-408F-9BBC-25C17B28B1C6}" type="pres">
      <dgm:prSet presAssocID="{931679AA-D43F-4560-A1ED-B5827DD73EE7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CEAE4-BB92-4AD9-B12A-A9E2C943938F}" type="pres">
      <dgm:prSet presAssocID="{51868E97-5DA6-4915-816D-8062418DA068}" presName="parTxOnlySpace" presStyleCnt="0"/>
      <dgm:spPr/>
    </dgm:pt>
    <dgm:pt modelId="{201C1428-D4F3-4573-8CD0-45FD08349A60}" type="pres">
      <dgm:prSet presAssocID="{834788ED-6243-4FFF-9FC6-9F5557A46A3F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DD61B5-51A5-42A1-B189-B4C4CBABF1FA}" type="presOf" srcId="{3B5E8810-0D6B-4183-83D8-BEA6E999D231}" destId="{40FB1276-3D1B-4CB1-8A6B-8A1D0E543023}" srcOrd="0" destOrd="0" presId="urn:microsoft.com/office/officeart/2005/8/layout/chevron1"/>
    <dgm:cxn modelId="{F58BF588-C9B1-42F6-ADDF-E40105936D80}" srcId="{E8F0DEEA-CEAB-4A20-876B-8AA20FA0D06D}" destId="{F92C05DF-E44D-461E-9258-EB662F04C674}" srcOrd="2" destOrd="0" parTransId="{8A8521DF-F47A-405D-9B7F-E825A252EBEF}" sibTransId="{1589E42B-4079-4758-912A-646FEE8CE786}"/>
    <dgm:cxn modelId="{EAF48E99-73ED-4005-9EFB-066483D162FF}" type="presOf" srcId="{931679AA-D43F-4560-A1ED-B5827DD73EE7}" destId="{24575366-F300-408F-9BBC-25C17B28B1C6}" srcOrd="0" destOrd="0" presId="urn:microsoft.com/office/officeart/2005/8/layout/chevron1"/>
    <dgm:cxn modelId="{2A5D1A98-B8E0-498D-A7B4-0ABCB5916558}" type="presOf" srcId="{D77C8B07-558E-4E8F-94A0-719719618E75}" destId="{BAE13F0E-65D5-49EA-B172-117783AA5CEB}" srcOrd="0" destOrd="0" presId="urn:microsoft.com/office/officeart/2005/8/layout/chevron1"/>
    <dgm:cxn modelId="{05451851-0C7A-42C7-AA39-C4F0C9279F50}" srcId="{E8F0DEEA-CEAB-4A20-876B-8AA20FA0D06D}" destId="{190E994A-25E9-4A86-937E-625571164D99}" srcOrd="4" destOrd="0" parTransId="{5D944267-B04F-4840-9E41-924EEE1639A2}" sibTransId="{682F2537-305B-43CB-B70C-2D431765D38D}"/>
    <dgm:cxn modelId="{D3205772-8F1D-4DC1-AD83-4F7D23122F1A}" type="presOf" srcId="{834788ED-6243-4FFF-9FC6-9F5557A46A3F}" destId="{201C1428-D4F3-4573-8CD0-45FD08349A60}" srcOrd="0" destOrd="0" presId="urn:microsoft.com/office/officeart/2005/8/layout/chevron1"/>
    <dgm:cxn modelId="{5F0D1C5E-DC87-4D2C-9B7C-FDC2D4FE543E}" srcId="{E8F0DEEA-CEAB-4A20-876B-8AA20FA0D06D}" destId="{28D07FE8-8B17-4D71-981A-08D4A0896083}" srcOrd="3" destOrd="0" parTransId="{4264B287-7157-4CB8-A40E-FDB46FCCC9AA}" sibTransId="{EDDD1599-47EF-4AC1-9977-45F703BCCA85}"/>
    <dgm:cxn modelId="{39FC75D9-36D7-4DBC-B822-6AC8D5CDDA75}" srcId="{E8F0DEEA-CEAB-4A20-876B-8AA20FA0D06D}" destId="{931679AA-D43F-4560-A1ED-B5827DD73EE7}" srcOrd="5" destOrd="0" parTransId="{95F6F90B-06FF-49B0-8B95-E75D0F32251E}" sibTransId="{51868E97-5DA6-4915-816D-8062418DA068}"/>
    <dgm:cxn modelId="{D382E994-E421-4134-B887-22C4C13D9F5A}" type="presOf" srcId="{E8F0DEEA-CEAB-4A20-876B-8AA20FA0D06D}" destId="{9AE93754-C173-400A-AF5C-CD8AC3A9B08B}" srcOrd="0" destOrd="0" presId="urn:microsoft.com/office/officeart/2005/8/layout/chevron1"/>
    <dgm:cxn modelId="{6710A320-9444-462A-B8E4-DD4391A1CD75}" srcId="{E8F0DEEA-CEAB-4A20-876B-8AA20FA0D06D}" destId="{D77C8B07-558E-4E8F-94A0-719719618E75}" srcOrd="0" destOrd="0" parTransId="{4FF60AD7-31E2-4C9C-808C-07A5CDEA5EDB}" sibTransId="{478B1C03-D94A-4237-8DE1-9CDFD2C9C780}"/>
    <dgm:cxn modelId="{191C8C02-E960-46B0-85E1-3CECA4DD8E78}" type="presOf" srcId="{28D07FE8-8B17-4D71-981A-08D4A0896083}" destId="{3B3500B4-1ACE-41EC-B0CD-001C39D98B65}" srcOrd="0" destOrd="0" presId="urn:microsoft.com/office/officeart/2005/8/layout/chevron1"/>
    <dgm:cxn modelId="{EAD0F05C-14B9-46C3-A23F-725E9BD8E2B2}" srcId="{E8F0DEEA-CEAB-4A20-876B-8AA20FA0D06D}" destId="{3B5E8810-0D6B-4183-83D8-BEA6E999D231}" srcOrd="1" destOrd="0" parTransId="{1737667F-896F-488C-A3E4-716C09F5755D}" sibTransId="{C64E36EC-38BB-4D15-AEF5-0ACCB7263728}"/>
    <dgm:cxn modelId="{E51D4C8C-BF7E-4D47-9829-CCB7D217732C}" srcId="{E8F0DEEA-CEAB-4A20-876B-8AA20FA0D06D}" destId="{834788ED-6243-4FFF-9FC6-9F5557A46A3F}" srcOrd="6" destOrd="0" parTransId="{2C0FCA70-E115-4EAC-BF38-CC55BB35487E}" sibTransId="{EF6F8D5C-EE65-4B9C-9BA5-5FFDF263C577}"/>
    <dgm:cxn modelId="{828A7347-628C-49B4-BE50-4FCEA9660B2A}" type="presOf" srcId="{190E994A-25E9-4A86-937E-625571164D99}" destId="{2E99EBB7-81C6-461E-B000-173B4E19E898}" srcOrd="0" destOrd="0" presId="urn:microsoft.com/office/officeart/2005/8/layout/chevron1"/>
    <dgm:cxn modelId="{70B02EF0-202D-4F82-9124-E433CE351888}" type="presOf" srcId="{F92C05DF-E44D-461E-9258-EB662F04C674}" destId="{0452C54C-6DA7-42ED-B414-3779388CA1B8}" srcOrd="0" destOrd="0" presId="urn:microsoft.com/office/officeart/2005/8/layout/chevron1"/>
    <dgm:cxn modelId="{7C805185-00D6-4DAE-BA05-CE18832584CC}" type="presParOf" srcId="{9AE93754-C173-400A-AF5C-CD8AC3A9B08B}" destId="{BAE13F0E-65D5-49EA-B172-117783AA5CEB}" srcOrd="0" destOrd="0" presId="urn:microsoft.com/office/officeart/2005/8/layout/chevron1"/>
    <dgm:cxn modelId="{53C6877A-003F-4764-95CF-1553D879B950}" type="presParOf" srcId="{9AE93754-C173-400A-AF5C-CD8AC3A9B08B}" destId="{1C5891D8-F709-4DF3-AF5E-7119F332C60F}" srcOrd="1" destOrd="0" presId="urn:microsoft.com/office/officeart/2005/8/layout/chevron1"/>
    <dgm:cxn modelId="{75D8D2D6-0CA8-42CF-B1DE-157237AAE45D}" type="presParOf" srcId="{9AE93754-C173-400A-AF5C-CD8AC3A9B08B}" destId="{40FB1276-3D1B-4CB1-8A6B-8A1D0E543023}" srcOrd="2" destOrd="0" presId="urn:microsoft.com/office/officeart/2005/8/layout/chevron1"/>
    <dgm:cxn modelId="{85E3A75D-C47E-4879-B4EC-8E29C1B6AADD}" type="presParOf" srcId="{9AE93754-C173-400A-AF5C-CD8AC3A9B08B}" destId="{8344D245-F5B6-46B8-A70C-9D73B2CDE74F}" srcOrd="3" destOrd="0" presId="urn:microsoft.com/office/officeart/2005/8/layout/chevron1"/>
    <dgm:cxn modelId="{D52CE262-B10A-4C25-9D2E-EC3374F3C3D6}" type="presParOf" srcId="{9AE93754-C173-400A-AF5C-CD8AC3A9B08B}" destId="{0452C54C-6DA7-42ED-B414-3779388CA1B8}" srcOrd="4" destOrd="0" presId="urn:microsoft.com/office/officeart/2005/8/layout/chevron1"/>
    <dgm:cxn modelId="{D903CA92-B1FF-41A0-8917-E90D527084F7}" type="presParOf" srcId="{9AE93754-C173-400A-AF5C-CD8AC3A9B08B}" destId="{6D646D32-4CFC-417E-A73D-3FC9F62492EC}" srcOrd="5" destOrd="0" presId="urn:microsoft.com/office/officeart/2005/8/layout/chevron1"/>
    <dgm:cxn modelId="{09C25C6C-E27A-4E80-8126-81D0AA7C8326}" type="presParOf" srcId="{9AE93754-C173-400A-AF5C-CD8AC3A9B08B}" destId="{3B3500B4-1ACE-41EC-B0CD-001C39D98B65}" srcOrd="6" destOrd="0" presId="urn:microsoft.com/office/officeart/2005/8/layout/chevron1"/>
    <dgm:cxn modelId="{17F673B4-3314-44B5-A978-B785EEFF4D7F}" type="presParOf" srcId="{9AE93754-C173-400A-AF5C-CD8AC3A9B08B}" destId="{3960CF8F-AAB7-4A86-B8A0-23F340E8352B}" srcOrd="7" destOrd="0" presId="urn:microsoft.com/office/officeart/2005/8/layout/chevron1"/>
    <dgm:cxn modelId="{5B171569-11F6-4E61-AFDF-FEE03E783A61}" type="presParOf" srcId="{9AE93754-C173-400A-AF5C-CD8AC3A9B08B}" destId="{2E99EBB7-81C6-461E-B000-173B4E19E898}" srcOrd="8" destOrd="0" presId="urn:microsoft.com/office/officeart/2005/8/layout/chevron1"/>
    <dgm:cxn modelId="{5B238A3D-D97F-4A42-BC46-9E24693CC5FF}" type="presParOf" srcId="{9AE93754-C173-400A-AF5C-CD8AC3A9B08B}" destId="{F895A626-7CA5-4CF8-A96B-DF460CF20BA2}" srcOrd="9" destOrd="0" presId="urn:microsoft.com/office/officeart/2005/8/layout/chevron1"/>
    <dgm:cxn modelId="{629B4121-5D6C-4802-BA09-4FF6F05AD973}" type="presParOf" srcId="{9AE93754-C173-400A-AF5C-CD8AC3A9B08B}" destId="{24575366-F300-408F-9BBC-25C17B28B1C6}" srcOrd="10" destOrd="0" presId="urn:microsoft.com/office/officeart/2005/8/layout/chevron1"/>
    <dgm:cxn modelId="{7CDBEAAE-2742-4CD4-8666-FA075D7B7865}" type="presParOf" srcId="{9AE93754-C173-400A-AF5C-CD8AC3A9B08B}" destId="{036CEAE4-BB92-4AD9-B12A-A9E2C943938F}" srcOrd="11" destOrd="0" presId="urn:microsoft.com/office/officeart/2005/8/layout/chevron1"/>
    <dgm:cxn modelId="{A2977A33-C52C-4312-A8F5-0BA9A5CF46A8}" type="presParOf" srcId="{9AE93754-C173-400A-AF5C-CD8AC3A9B08B}" destId="{201C1428-D4F3-4573-8CD0-45FD08349A60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13F0E-65D5-49EA-B172-117783AA5CEB}">
      <dsp:nvSpPr>
        <dsp:cNvPr id="0" name=""/>
        <dsp:cNvSpPr/>
      </dsp:nvSpPr>
      <dsp:spPr>
        <a:xfrm>
          <a:off x="0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Submission</a:t>
          </a:r>
          <a:endParaRPr lang="en-US" sz="1000" kern="1200" dirty="0"/>
        </a:p>
      </dsp:txBody>
      <dsp:txXfrm>
        <a:off x="246714" y="198409"/>
        <a:ext cx="740144" cy="493428"/>
      </dsp:txXfrm>
    </dsp:sp>
    <dsp:sp modelId="{40FB1276-3D1B-4CB1-8A6B-8A1D0E543023}">
      <dsp:nvSpPr>
        <dsp:cNvPr id="0" name=""/>
        <dsp:cNvSpPr/>
      </dsp:nvSpPr>
      <dsp:spPr>
        <a:xfrm>
          <a:off x="1110215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Peer Review</a:t>
          </a:r>
          <a:endParaRPr lang="en-US" sz="1000" kern="1200" dirty="0"/>
        </a:p>
      </dsp:txBody>
      <dsp:txXfrm>
        <a:off x="1356929" y="198409"/>
        <a:ext cx="740144" cy="493428"/>
      </dsp:txXfrm>
    </dsp:sp>
    <dsp:sp modelId="{0452C54C-6DA7-42ED-B414-3779388CA1B8}">
      <dsp:nvSpPr>
        <dsp:cNvPr id="0" name=""/>
        <dsp:cNvSpPr/>
      </dsp:nvSpPr>
      <dsp:spPr>
        <a:xfrm>
          <a:off x="2220430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Final Submission</a:t>
          </a:r>
          <a:endParaRPr lang="en-US" sz="1000" kern="1200" dirty="0"/>
        </a:p>
      </dsp:txBody>
      <dsp:txXfrm>
        <a:off x="2467144" y="198409"/>
        <a:ext cx="740144" cy="493428"/>
      </dsp:txXfrm>
    </dsp:sp>
    <dsp:sp modelId="{3B3500B4-1ACE-41EC-B0CD-001C39D98B65}">
      <dsp:nvSpPr>
        <dsp:cNvPr id="0" name=""/>
        <dsp:cNvSpPr/>
      </dsp:nvSpPr>
      <dsp:spPr>
        <a:xfrm>
          <a:off x="3330645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Accepted MSS Publication</a:t>
          </a:r>
          <a:endParaRPr lang="en-US" sz="1000" kern="1200" dirty="0"/>
        </a:p>
      </dsp:txBody>
      <dsp:txXfrm>
        <a:off x="3577359" y="198409"/>
        <a:ext cx="740144" cy="493428"/>
      </dsp:txXfrm>
    </dsp:sp>
    <dsp:sp modelId="{2E99EBB7-81C6-461E-B000-173B4E19E898}">
      <dsp:nvSpPr>
        <dsp:cNvPr id="0" name=""/>
        <dsp:cNvSpPr/>
      </dsp:nvSpPr>
      <dsp:spPr>
        <a:xfrm>
          <a:off x="4440861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XML Composition</a:t>
          </a:r>
          <a:endParaRPr lang="en-US" sz="1000" kern="1200" dirty="0"/>
        </a:p>
      </dsp:txBody>
      <dsp:txXfrm>
        <a:off x="4687575" y="198409"/>
        <a:ext cx="740144" cy="493428"/>
      </dsp:txXfrm>
    </dsp:sp>
    <dsp:sp modelId="{24575366-F300-408F-9BBC-25C17B28B1C6}">
      <dsp:nvSpPr>
        <dsp:cNvPr id="0" name=""/>
        <dsp:cNvSpPr/>
      </dsp:nvSpPr>
      <dsp:spPr>
        <a:xfrm>
          <a:off x="5551076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Author Proof</a:t>
          </a:r>
          <a:endParaRPr lang="en-US" sz="1000" kern="1200" dirty="0"/>
        </a:p>
      </dsp:txBody>
      <dsp:txXfrm>
        <a:off x="5797790" y="198409"/>
        <a:ext cx="740144" cy="493428"/>
      </dsp:txXfrm>
    </dsp:sp>
    <dsp:sp modelId="{201C1428-D4F3-4573-8CD0-45FD08349A60}">
      <dsp:nvSpPr>
        <dsp:cNvPr id="0" name=""/>
        <dsp:cNvSpPr/>
      </dsp:nvSpPr>
      <dsp:spPr>
        <a:xfrm>
          <a:off x="6661291" y="198409"/>
          <a:ext cx="1233572" cy="493428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Publication</a:t>
          </a:r>
        </a:p>
      </dsp:txBody>
      <dsp:txXfrm>
        <a:off x="6908005" y="198409"/>
        <a:ext cx="740144" cy="493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E13F0E-65D5-49EA-B172-117783AA5CEB}">
      <dsp:nvSpPr>
        <dsp:cNvPr id="0" name=""/>
        <dsp:cNvSpPr/>
      </dsp:nvSpPr>
      <dsp:spPr>
        <a:xfrm>
          <a:off x="0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Submission</a:t>
          </a:r>
          <a:endParaRPr lang="en-US" sz="1000" kern="1200" dirty="0"/>
        </a:p>
      </dsp:txBody>
      <dsp:txXfrm>
        <a:off x="246714" y="198409"/>
        <a:ext cx="740144" cy="493428"/>
      </dsp:txXfrm>
    </dsp:sp>
    <dsp:sp modelId="{40FB1276-3D1B-4CB1-8A6B-8A1D0E543023}">
      <dsp:nvSpPr>
        <dsp:cNvPr id="0" name=""/>
        <dsp:cNvSpPr/>
      </dsp:nvSpPr>
      <dsp:spPr>
        <a:xfrm>
          <a:off x="1110215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Peer Review</a:t>
          </a:r>
          <a:endParaRPr lang="en-US" sz="1000" kern="1200" dirty="0"/>
        </a:p>
      </dsp:txBody>
      <dsp:txXfrm>
        <a:off x="1356929" y="198409"/>
        <a:ext cx="740144" cy="493428"/>
      </dsp:txXfrm>
    </dsp:sp>
    <dsp:sp modelId="{0452C54C-6DA7-42ED-B414-3779388CA1B8}">
      <dsp:nvSpPr>
        <dsp:cNvPr id="0" name=""/>
        <dsp:cNvSpPr/>
      </dsp:nvSpPr>
      <dsp:spPr>
        <a:xfrm>
          <a:off x="2220430" y="198409"/>
          <a:ext cx="1233572" cy="493428"/>
        </a:xfrm>
        <a:prstGeom prst="chevron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Final Submission</a:t>
          </a:r>
          <a:endParaRPr lang="en-US" sz="1000" kern="1200" dirty="0"/>
        </a:p>
      </dsp:txBody>
      <dsp:txXfrm>
        <a:off x="2467144" y="198409"/>
        <a:ext cx="740144" cy="493428"/>
      </dsp:txXfrm>
    </dsp:sp>
    <dsp:sp modelId="{3B3500B4-1ACE-41EC-B0CD-001C39D98B65}">
      <dsp:nvSpPr>
        <dsp:cNvPr id="0" name=""/>
        <dsp:cNvSpPr/>
      </dsp:nvSpPr>
      <dsp:spPr>
        <a:xfrm>
          <a:off x="3330645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Accepted MSS Publication</a:t>
          </a:r>
          <a:endParaRPr lang="en-US" sz="1000" kern="1200" dirty="0"/>
        </a:p>
      </dsp:txBody>
      <dsp:txXfrm>
        <a:off x="3577359" y="198409"/>
        <a:ext cx="740144" cy="493428"/>
      </dsp:txXfrm>
    </dsp:sp>
    <dsp:sp modelId="{2E99EBB7-81C6-461E-B000-173B4E19E898}">
      <dsp:nvSpPr>
        <dsp:cNvPr id="0" name=""/>
        <dsp:cNvSpPr/>
      </dsp:nvSpPr>
      <dsp:spPr>
        <a:xfrm>
          <a:off x="4440861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XML Composition</a:t>
          </a:r>
          <a:endParaRPr lang="en-US" sz="1000" kern="1200" dirty="0"/>
        </a:p>
      </dsp:txBody>
      <dsp:txXfrm>
        <a:off x="4687575" y="198409"/>
        <a:ext cx="740144" cy="493428"/>
      </dsp:txXfrm>
    </dsp:sp>
    <dsp:sp modelId="{24575366-F300-408F-9BBC-25C17B28B1C6}">
      <dsp:nvSpPr>
        <dsp:cNvPr id="0" name=""/>
        <dsp:cNvSpPr/>
      </dsp:nvSpPr>
      <dsp:spPr>
        <a:xfrm>
          <a:off x="5551076" y="198409"/>
          <a:ext cx="1233572" cy="493428"/>
        </a:xfrm>
        <a:prstGeom prst="chevron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Author Proof</a:t>
          </a:r>
          <a:endParaRPr lang="en-US" sz="1000" kern="1200" dirty="0"/>
        </a:p>
      </dsp:txBody>
      <dsp:txXfrm>
        <a:off x="5797790" y="198409"/>
        <a:ext cx="740144" cy="493428"/>
      </dsp:txXfrm>
    </dsp:sp>
    <dsp:sp modelId="{201C1428-D4F3-4573-8CD0-45FD08349A60}">
      <dsp:nvSpPr>
        <dsp:cNvPr id="0" name=""/>
        <dsp:cNvSpPr/>
      </dsp:nvSpPr>
      <dsp:spPr>
        <a:xfrm>
          <a:off x="6661291" y="198409"/>
          <a:ext cx="1233572" cy="493428"/>
        </a:xfrm>
        <a:prstGeom prst="chevron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Publication</a:t>
          </a:r>
        </a:p>
      </dsp:txBody>
      <dsp:txXfrm>
        <a:off x="6908005" y="198409"/>
        <a:ext cx="740144" cy="493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8A001-C862-41CF-B760-D443BC421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60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43650" y="457200"/>
            <a:ext cx="16573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457200"/>
            <a:ext cx="481965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D6A5F-04E5-405B-ACDB-A3F99EECDA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95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8C044CB3-A8E9-4BE1-9FD5-F7A6ADAFE563}" type="datetimeFigureOut">
              <a:rPr lang="en-US"/>
              <a:pPr>
                <a:defRPr/>
              </a:pPr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panose="02020603050405020304" pitchFamily="18" charset="0"/>
              </a:defRPr>
            </a:lvl1pPr>
          </a:lstStyle>
          <a:p>
            <a:pPr>
              <a:defRPr/>
            </a:pPr>
            <a:fld id="{44674707-74AB-4407-815A-B4684FCC0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17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0D34C-F7EA-4BB1-9B91-1BF9445EFB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0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6D0D4-CFEE-4935-B36A-6B7892F759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74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828800"/>
            <a:ext cx="3162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3162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19802-DB87-4478-A77C-6FBE904A214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29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BB1C7-C88B-4634-94D9-A798265D2E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0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C5856-C4B1-4E96-8DBE-56A0CC82AA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3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3DA3E9-D097-43D1-96AB-698A0F18A3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8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63AD3-1375-4AB3-B6EF-FF8B907235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882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620E33-F8D7-400F-B879-B691CDD800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0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57200"/>
            <a:ext cx="6629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828800"/>
            <a:ext cx="6477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37F7E9-A1D5-4F33-B77A-A1C77CC15CB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rgbClr val="0019A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19A1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rgbClr val="0019A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rgbClr val="0019A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rgbClr val="0019A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rgbClr val="0019A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rgbClr val="0019A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mcateerc@asm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cateerc@asm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3400" y="742950"/>
            <a:ext cx="7886700" cy="661988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Calibri Light" panose="020F0302020204030204" pitchFamily="34" charset="0"/>
              </a:rPr>
              <a:t>Initial Data Collection Model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1249605"/>
              </p:ext>
            </p:extLst>
          </p:nvPr>
        </p:nvGraphicFramePr>
        <p:xfrm>
          <a:off x="621935" y="2954684"/>
          <a:ext cx="7894864" cy="890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Elbow Connector 6"/>
          <p:cNvCxnSpPr>
            <a:endCxn id="4" idx="0"/>
          </p:cNvCxnSpPr>
          <p:nvPr/>
        </p:nvCxnSpPr>
        <p:spPr>
          <a:xfrm rot="10800000" flipV="1">
            <a:off x="4568825" y="2497138"/>
            <a:ext cx="633413" cy="457200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202238" y="2262188"/>
            <a:ext cx="1822450" cy="4635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prstClr val="white"/>
                </a:solidFill>
              </a:rPr>
              <a:t>FundRef</a:t>
            </a:r>
            <a:r>
              <a:rPr lang="en-US" sz="1200" dirty="0">
                <a:solidFill>
                  <a:prstClr val="white"/>
                </a:solidFill>
              </a:rPr>
              <a:t> Data Collection</a:t>
            </a:r>
          </a:p>
        </p:txBody>
      </p:sp>
      <p:sp>
        <p:nvSpPr>
          <p:cNvPr id="23558" name="TextBox 12"/>
          <p:cNvSpPr txBox="1">
            <a:spLocks noChangeArrowheads="1"/>
          </p:cNvSpPr>
          <p:nvPr/>
        </p:nvSpPr>
        <p:spPr bwMode="auto">
          <a:xfrm>
            <a:off x="2786856" y="4572000"/>
            <a:ext cx="337978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b="1" u="sng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Results:</a:t>
            </a:r>
          </a:p>
          <a:p>
            <a:pPr algn="ctr" eaLnBrk="1" hangingPunct="1">
              <a:defRPr/>
            </a:pPr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58%  No Funder ID</a:t>
            </a:r>
          </a:p>
          <a:p>
            <a:pPr algn="ctr" eaLnBrk="1" hangingPunct="1">
              <a:defRPr/>
            </a:pPr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28% OSTP Agencies</a:t>
            </a:r>
          </a:p>
          <a:p>
            <a:pPr eaLnBrk="1" hangingPunct="1">
              <a:defRPr/>
            </a:pPr>
            <a:endParaRPr lang="en-US" sz="18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114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dirty="0" smtClean="0">
                <a:latin typeface="Calibri Light" panose="020F0302020204030204" pitchFamily="34" charset="0"/>
              </a:rPr>
              <a:t>Revised Data Collection Model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8741428"/>
              </p:ext>
            </p:extLst>
          </p:nvPr>
        </p:nvGraphicFramePr>
        <p:xfrm>
          <a:off x="621935" y="2954684"/>
          <a:ext cx="7894864" cy="890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4038600" y="3998913"/>
            <a:ext cx="1822450" cy="6858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prstClr val="white"/>
                </a:solidFill>
              </a:rPr>
              <a:t>FundRef</a:t>
            </a:r>
            <a:r>
              <a:rPr lang="en-US" sz="1200" dirty="0">
                <a:solidFill>
                  <a:prstClr val="white"/>
                </a:solidFill>
              </a:rPr>
              <a:t> Data Collection second request clarification</a:t>
            </a:r>
          </a:p>
        </p:txBody>
      </p:sp>
      <p:cxnSp>
        <p:nvCxnSpPr>
          <p:cNvPr id="9" name="Elbow Connector 8"/>
          <p:cNvCxnSpPr/>
          <p:nvPr/>
        </p:nvCxnSpPr>
        <p:spPr>
          <a:xfrm rot="10800000" flipV="1">
            <a:off x="1246188" y="2565400"/>
            <a:ext cx="633412" cy="458788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879600" y="2203450"/>
            <a:ext cx="1822450" cy="6413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prstClr val="white"/>
                </a:solidFill>
              </a:rPr>
              <a:t>FundRef</a:t>
            </a:r>
            <a:r>
              <a:rPr lang="en-US" sz="1200" dirty="0">
                <a:solidFill>
                  <a:prstClr val="white"/>
                </a:solidFill>
              </a:rPr>
              <a:t> Data Collection first request</a:t>
            </a:r>
          </a:p>
        </p:txBody>
      </p:sp>
      <p:cxnSp>
        <p:nvCxnSpPr>
          <p:cNvPr id="11" name="Elbow Connector 10"/>
          <p:cNvCxnSpPr/>
          <p:nvPr/>
        </p:nvCxnSpPr>
        <p:spPr>
          <a:xfrm rot="16200000" flipV="1">
            <a:off x="3471069" y="3767931"/>
            <a:ext cx="577850" cy="509588"/>
          </a:xfrm>
          <a:prstGeom prst="bentConnector3">
            <a:avLst>
              <a:gd name="adj1" fmla="val -702"/>
            </a:avLst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4" name="TextBox 15"/>
          <p:cNvSpPr txBox="1">
            <a:spLocks noChangeArrowheads="1"/>
          </p:cNvSpPr>
          <p:nvPr/>
        </p:nvSpPr>
        <p:spPr bwMode="auto">
          <a:xfrm>
            <a:off x="2590800" y="5257800"/>
            <a:ext cx="3495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u="sng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Status</a:t>
            </a:r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:</a:t>
            </a:r>
          </a:p>
          <a:p>
            <a:pPr algn="ctr" eaLnBrk="1" hangingPunct="1">
              <a:defRPr/>
            </a:pPr>
            <a:r>
              <a:rPr lang="en-US" dirty="0" smtClean="0">
                <a:solidFill>
                  <a:schemeClr val="accent2"/>
                </a:solidFill>
                <a:latin typeface="Calibri Light" panose="020F0302020204030204" pitchFamily="34" charset="0"/>
              </a:rPr>
              <a:t>In Progress for JAN 2015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321550" y="2203450"/>
            <a:ext cx="1822450" cy="64135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prstClr val="white"/>
                </a:solidFill>
              </a:rPr>
              <a:t>FundRef</a:t>
            </a:r>
            <a:r>
              <a:rPr lang="en-US" sz="1200" dirty="0">
                <a:solidFill>
                  <a:prstClr val="white"/>
                </a:solidFill>
              </a:rPr>
              <a:t> Data Collection third request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prstClr val="white"/>
                </a:solidFill>
              </a:rPr>
              <a:t>finalize</a:t>
            </a:r>
          </a:p>
        </p:txBody>
      </p:sp>
      <p:cxnSp>
        <p:nvCxnSpPr>
          <p:cNvPr id="13" name="Elbow Connector 12"/>
          <p:cNvCxnSpPr/>
          <p:nvPr/>
        </p:nvCxnSpPr>
        <p:spPr>
          <a:xfrm rot="10800000" flipV="1">
            <a:off x="6705600" y="2565400"/>
            <a:ext cx="633413" cy="458788"/>
          </a:xfrm>
          <a:prstGeom prst="bentConnector2">
            <a:avLst/>
          </a:prstGeom>
          <a:ln w="190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989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650875" y="457200"/>
            <a:ext cx="7886700" cy="993775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Calibri Light" panose="020F0302020204030204" pitchFamily="34" charset="0"/>
              </a:rPr>
              <a:t>Modifications/Lessons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1524000"/>
            <a:ext cx="7959725" cy="51054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Separate US Funding Agencies – checkbox for author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Include two-step data collection:</a:t>
            </a:r>
          </a:p>
          <a:p>
            <a:pPr marL="3429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alibri Light" panose="020F0302020204030204" pitchFamily="34" charset="0"/>
              </a:rPr>
              <a:t>1. selection from </a:t>
            </a:r>
            <a:r>
              <a:rPr lang="en-US" sz="2000" dirty="0" err="1" smtClean="0">
                <a:latin typeface="Calibri Light" panose="020F0302020204030204" pitchFamily="34" charset="0"/>
              </a:rPr>
              <a:t>FundRef</a:t>
            </a:r>
            <a:r>
              <a:rPr lang="en-US" sz="2000" dirty="0" smtClean="0">
                <a:latin typeface="Calibri Light" panose="020F0302020204030204" pitchFamily="34" charset="0"/>
              </a:rPr>
              <a:t> list</a:t>
            </a:r>
          </a:p>
          <a:p>
            <a:pPr marL="342900" lvl="1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000" dirty="0" smtClean="0">
                <a:latin typeface="Calibri Light" panose="020F0302020204030204" pitchFamily="34" charset="0"/>
              </a:rPr>
              <a:t>2. provide Funder name if not found</a:t>
            </a:r>
            <a:endParaRPr lang="en-US" sz="2000" dirty="0">
              <a:latin typeface="Calibri Light" panose="020F03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Validate and submit Funder names to </a:t>
            </a:r>
            <a:r>
              <a:rPr lang="en-US" sz="2400" dirty="0" err="1" smtClean="0">
                <a:latin typeface="Calibri Light" panose="020F0302020204030204" pitchFamily="34" charset="0"/>
              </a:rPr>
              <a:t>CrossRef</a:t>
            </a:r>
            <a:r>
              <a:rPr lang="en-US" sz="2400" dirty="0" smtClean="0">
                <a:latin typeface="Calibri Light" panose="020F0302020204030204" pitchFamily="34" charset="0"/>
              </a:rPr>
              <a:t> concurrently with peer review so files enter production complete with Funder ID.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Create a Funder section in papers using submitted funder information.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Have conversion vendors validate additions/corrections during proof review.</a:t>
            </a:r>
          </a:p>
        </p:txBody>
      </p:sp>
    </p:spTree>
    <p:extLst>
      <p:ext uri="{BB962C8B-B14F-4D97-AF65-F5344CB8AC3E}">
        <p14:creationId xmlns:p14="http://schemas.microsoft.com/office/powerpoint/2010/main" val="3500106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587375" y="2662238"/>
            <a:ext cx="7886700" cy="99377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Licensing</a:t>
            </a:r>
          </a:p>
        </p:txBody>
      </p:sp>
    </p:spTree>
    <p:extLst>
      <p:ext uri="{BB962C8B-B14F-4D97-AF65-F5344CB8AC3E}">
        <p14:creationId xmlns:p14="http://schemas.microsoft.com/office/powerpoint/2010/main" val="3866402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886700" cy="1325563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Licensing and Access</a:t>
            </a:r>
            <a:br>
              <a:rPr lang="en-US" dirty="0" smtClean="0">
                <a:latin typeface="Calibri Light" panose="020F0302020204030204" pitchFamily="34" charset="0"/>
              </a:rPr>
            </a:br>
            <a:endParaRPr lang="en-US" dirty="0" smtClean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49525"/>
            <a:ext cx="7886700" cy="2289175"/>
          </a:xfrm>
        </p:spPr>
        <p:txBody>
          <a:bodyPr rtlCol="0">
            <a:no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u="sng" dirty="0" smtClean="0">
                <a:latin typeface="Calibri Light" panose="020F0302020204030204" pitchFamily="34" charset="0"/>
              </a:rPr>
              <a:t>Launch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(first quarter 2015)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ASME Copyright Transfer Agreement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VOR deposited and made available through CHORUS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OSTP Agencies +12 months</a:t>
            </a:r>
          </a:p>
        </p:txBody>
      </p:sp>
    </p:spTree>
    <p:extLst>
      <p:ext uri="{BB962C8B-B14F-4D97-AF65-F5344CB8AC3E}">
        <p14:creationId xmlns:p14="http://schemas.microsoft.com/office/powerpoint/2010/main" val="1671448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86700" cy="100647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Licensing and Access</a:t>
            </a:r>
            <a:br>
              <a:rPr lang="en-US" dirty="0" smtClean="0">
                <a:latin typeface="Calibri Light" panose="020F0302020204030204" pitchFamily="34" charset="0"/>
              </a:rPr>
            </a:br>
            <a:endParaRPr lang="en-US" dirty="0" smtClean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90800"/>
            <a:ext cx="7886700" cy="2517775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u="sng" dirty="0">
                <a:latin typeface="Calibri Light" panose="020F0302020204030204" pitchFamily="34" charset="0"/>
              </a:rPr>
              <a:t>Phase </a:t>
            </a:r>
            <a:r>
              <a:rPr lang="en-US" u="sng" dirty="0" smtClean="0">
                <a:latin typeface="Calibri Light" panose="020F0302020204030204" pitchFamily="34" charset="0"/>
              </a:rPr>
              <a:t>2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(fourth </a:t>
            </a:r>
            <a:r>
              <a:rPr lang="en-US" sz="2400" dirty="0">
                <a:latin typeface="Calibri Light" panose="020F0302020204030204" pitchFamily="34" charset="0"/>
              </a:rPr>
              <a:t>quarter </a:t>
            </a:r>
            <a:r>
              <a:rPr lang="en-US" sz="2400" dirty="0" smtClean="0">
                <a:latin typeface="Calibri Light" panose="020F0302020204030204" pitchFamily="34" charset="0"/>
              </a:rPr>
              <a:t>2015)</a:t>
            </a:r>
            <a:endParaRPr lang="en-US" sz="2400" dirty="0">
              <a:latin typeface="Calibri Light" panose="020F0302020204030204" pitchFamily="34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ASME Open Access Journal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CC </a:t>
            </a:r>
            <a:r>
              <a:rPr lang="en-US" sz="2400" dirty="0">
                <a:latin typeface="Calibri Light" panose="020F0302020204030204" pitchFamily="34" charset="0"/>
              </a:rPr>
              <a:t>BY-NC-ND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VOR through </a:t>
            </a:r>
            <a:r>
              <a:rPr lang="en-US" sz="2400" dirty="0">
                <a:latin typeface="Calibri Light" panose="020F0302020204030204" pitchFamily="34" charset="0"/>
              </a:rPr>
              <a:t>CHORUS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6972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886700" cy="99377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380894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04838" y="1066800"/>
            <a:ext cx="7886700" cy="1082675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>Best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149475"/>
            <a:ext cx="8915400" cy="3565525"/>
          </a:xfrm>
        </p:spPr>
        <p:txBody>
          <a:bodyPr rtlCol="0">
            <a:normAutofit fontScale="77500" lnSpcReduction="20000"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800" u="sng" dirty="0" smtClean="0">
                <a:latin typeface="Calibri Light" panose="020F0302020204030204" pitchFamily="34" charset="0"/>
              </a:rPr>
              <a:t>Concurrent to Funder Data </a:t>
            </a:r>
            <a:r>
              <a:rPr lang="en-US" sz="3800" u="sng" dirty="0" smtClean="0">
                <a:latin typeface="Calibri Light" panose="020F0302020204030204" pitchFamily="34" charset="0"/>
              </a:rPr>
              <a:t>Collection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sz="3100" u="sng" dirty="0" smtClean="0">
              <a:latin typeface="Calibri Light" panose="020F03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latin typeface="Calibri Light" panose="020F0302020204030204" pitchFamily="34" charset="0"/>
              </a:rPr>
              <a:t>Vendor Prep</a:t>
            </a:r>
          </a:p>
          <a:p>
            <a:pPr marL="685800" lvl="1" indent="-3429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100" dirty="0" smtClean="0">
                <a:latin typeface="Calibri Light" panose="020F0302020204030204" pitchFamily="34" charset="0"/>
              </a:rPr>
              <a:t>Conversion– validating Funder information in proofs</a:t>
            </a:r>
          </a:p>
          <a:p>
            <a:pPr marL="685800" lvl="1" indent="-3429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3100" dirty="0" smtClean="0">
                <a:latin typeface="Calibri Light" panose="020F0302020204030204" pitchFamily="34" charset="0"/>
              </a:rPr>
              <a:t>Hosting – funding/license deposits and platform mods for display</a:t>
            </a:r>
            <a:endParaRPr lang="en-US" sz="3100" dirty="0">
              <a:latin typeface="Calibri Light" panose="020F03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>
                <a:latin typeface="Calibri Light" panose="020F0302020204030204" pitchFamily="34" charset="0"/>
              </a:rPr>
              <a:t>JATS </a:t>
            </a:r>
            <a:r>
              <a:rPr lang="en-US" sz="3100" dirty="0" smtClean="0">
                <a:latin typeface="Calibri Light" panose="020F0302020204030204" pitchFamily="34" charset="0"/>
              </a:rPr>
              <a:t>conversion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err="1" smtClean="0">
                <a:latin typeface="Calibri Light" panose="020F0302020204030204" pitchFamily="34" charset="0"/>
              </a:rPr>
              <a:t>CrossMark</a:t>
            </a:r>
            <a:r>
              <a:rPr lang="en-US" sz="3100" dirty="0" smtClean="0">
                <a:latin typeface="Calibri Light" panose="020F0302020204030204" pitchFamily="34" charset="0"/>
              </a:rPr>
              <a:t> integration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>
                <a:latin typeface="Calibri Light" panose="020F0302020204030204" pitchFamily="34" charset="0"/>
              </a:rPr>
              <a:t>Author Education</a:t>
            </a:r>
            <a:endParaRPr lang="en-US" sz="3100" dirty="0">
              <a:latin typeface="Calibri Light" panose="020F03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93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990600"/>
            <a:ext cx="8915400" cy="20574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alibri Light" panose="020F0302020204030204" pitchFamily="34" charset="0"/>
              </a:rPr>
              <a:t>ASME </a:t>
            </a:r>
            <a:r>
              <a:rPr lang="en-US" dirty="0" smtClean="0">
                <a:latin typeface="Calibri Light" panose="020F0302020204030204" pitchFamily="34" charset="0"/>
              </a:rPr>
              <a:t>Publishing and </a:t>
            </a:r>
            <a:r>
              <a:rPr lang="en-US" dirty="0" smtClean="0">
                <a:latin typeface="Calibri Light" panose="020F0302020204030204" pitchFamily="34" charset="0"/>
              </a:rPr>
              <a:t>CHORUS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9700" y="3276600"/>
            <a:ext cx="6400800" cy="31242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Colin McAteer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Manager, Journals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  <a:hlinkClick r:id="rId2"/>
              </a:rPr>
              <a:t>mcateerc@asme.org</a:t>
            </a:r>
            <a:endParaRPr lang="en-US" sz="2400" dirty="0" smtClean="0">
              <a:latin typeface="Calibri Light" panose="020F030202020403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December 18, 2014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18446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8686800" cy="20574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latin typeface="Calibri Light" panose="020F0302020204030204" pitchFamily="34" charset="0"/>
              </a:rPr>
              <a:t/>
            </a:r>
            <a:br>
              <a:rPr lang="en-US" dirty="0" smtClean="0">
                <a:latin typeface="Calibri Light" panose="020F0302020204030204" pitchFamily="34" charset="0"/>
              </a:rPr>
            </a:br>
            <a:r>
              <a:rPr lang="en-US" dirty="0" smtClean="0">
                <a:latin typeface="Calibri Light" panose="020F0302020204030204" pitchFamily="34" charset="0"/>
              </a:rPr>
              <a:t>ASME </a:t>
            </a:r>
            <a:r>
              <a:rPr lang="en-US" dirty="0" smtClean="0">
                <a:latin typeface="Calibri Light" panose="020F0302020204030204" pitchFamily="34" charset="0"/>
              </a:rPr>
              <a:t>Publishing and </a:t>
            </a:r>
            <a:r>
              <a:rPr lang="en-US" dirty="0" smtClean="0">
                <a:latin typeface="Calibri Light" panose="020F0302020204030204" pitchFamily="34" charset="0"/>
              </a:rPr>
              <a:t>CHORUS</a:t>
            </a:r>
            <a:br>
              <a:rPr lang="en-US" dirty="0" smtClean="0">
                <a:latin typeface="Calibri Light" panose="020F0302020204030204" pitchFamily="34" charset="0"/>
              </a:rPr>
            </a:br>
            <a:endParaRPr lang="en-US" dirty="0" smtClean="0">
              <a:latin typeface="Calibri Light" panose="020F03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3352800"/>
            <a:ext cx="6400800" cy="2209800"/>
          </a:xfrm>
        </p:spPr>
        <p:txBody>
          <a:bodyPr/>
          <a:lstStyle/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Colin McAteer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Manager, Journals</a:t>
            </a: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  <a:hlinkClick r:id="rId2"/>
              </a:rPr>
              <a:t>mcateerc@asme.org</a:t>
            </a:r>
            <a:endParaRPr lang="en-US" sz="2400" dirty="0" smtClean="0">
              <a:latin typeface="Calibri Light" panose="020F0302020204030204" pitchFamily="34" charset="0"/>
            </a:endParaRPr>
          </a:p>
          <a:p>
            <a:pPr marL="0" indent="0" algn="ctr" eaLnBrk="1" hangingPunct="1">
              <a:buFontTx/>
              <a:buNone/>
              <a:defRPr/>
            </a:pPr>
            <a:r>
              <a:rPr lang="en-US" sz="2400" dirty="0" smtClean="0">
                <a:latin typeface="Calibri Light" panose="020F0302020204030204" pitchFamily="34" charset="0"/>
              </a:rPr>
              <a:t>December 18, 2014</a:t>
            </a:r>
          </a:p>
          <a:p>
            <a:pPr eaLnBrk="1" hangingPunct="1">
              <a:buFontTx/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346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76200" y="1752600"/>
            <a:ext cx="8839200" cy="1905000"/>
          </a:xfrm>
        </p:spPr>
        <p:txBody>
          <a:bodyPr/>
          <a:lstStyle/>
          <a:p>
            <a:pPr eaLnBrk="1" hangingPunct="1"/>
            <a:r>
              <a:rPr lang="en-US" sz="3200" dirty="0" err="1" smtClean="0">
                <a:latin typeface="Calibri Light" panose="020F0302020204030204" pitchFamily="34" charset="0"/>
              </a:rPr>
              <a:t>FundRef</a:t>
            </a:r>
            <a:r>
              <a:rPr lang="en-US" sz="3200" dirty="0" smtClean="0">
                <a:latin typeface="Calibri Light" panose="020F0302020204030204" pitchFamily="34" charset="0"/>
              </a:rPr>
              <a:t> Integration and CHORUS Participation</a:t>
            </a:r>
            <a:br>
              <a:rPr lang="en-US" sz="3200" dirty="0" smtClean="0">
                <a:latin typeface="Calibri Light" panose="020F0302020204030204" pitchFamily="34" charset="0"/>
              </a:rPr>
            </a:br>
            <a:r>
              <a:rPr lang="en-US" sz="3200" dirty="0" smtClean="0">
                <a:latin typeface="Calibri Light" panose="020F0302020204030204" pitchFamily="34" charset="0"/>
              </a:rPr>
              <a:t/>
            </a:r>
            <a:br>
              <a:rPr lang="en-US" sz="3200" dirty="0" smtClean="0">
                <a:latin typeface="Calibri Light" panose="020F0302020204030204" pitchFamily="34" charset="0"/>
              </a:rPr>
            </a:br>
            <a:r>
              <a:rPr lang="en-US" sz="3200" dirty="0" smtClean="0">
                <a:latin typeface="Calibri Light" panose="020F0302020204030204" pitchFamily="34" charset="0"/>
              </a:rPr>
              <a:t/>
            </a:r>
            <a:br>
              <a:rPr lang="en-US" sz="3200" dirty="0" smtClean="0">
                <a:latin typeface="Calibri Light" panose="020F0302020204030204" pitchFamily="34" charset="0"/>
              </a:rPr>
            </a:br>
            <a:endParaRPr lang="en-US" sz="3200" dirty="0" smtClean="0">
              <a:latin typeface="Calibri Light" panose="020F0302020204030204" pitchFamily="34" charset="0"/>
            </a:endParaRP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2552700" y="2965450"/>
            <a:ext cx="3886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  <a:latin typeface="Calibri Light" panose="020F0302020204030204" pitchFamily="34" charset="0"/>
              </a:rPr>
              <a:t>Licensing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2"/>
                </a:solidFill>
                <a:latin typeface="Calibri Light" panose="020F0302020204030204" pitchFamily="34" charset="0"/>
              </a:rPr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43839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87375" y="2662238"/>
            <a:ext cx="7886700" cy="993775"/>
          </a:xfrm>
        </p:spPr>
        <p:txBody>
          <a:bodyPr/>
          <a:lstStyle/>
          <a:p>
            <a:pPr algn="ctr" eaLnBrk="1" hangingPunct="1"/>
            <a:r>
              <a:rPr lang="en-US" sz="3600" dirty="0" smtClean="0">
                <a:latin typeface="Calibri Light" panose="020F0302020204030204" pitchFamily="34" charset="0"/>
              </a:rPr>
              <a:t>Funder Data Collection</a:t>
            </a:r>
          </a:p>
        </p:txBody>
      </p:sp>
    </p:spTree>
    <p:extLst>
      <p:ext uri="{BB962C8B-B14F-4D97-AF65-F5344CB8AC3E}">
        <p14:creationId xmlns:p14="http://schemas.microsoft.com/office/powerpoint/2010/main" val="177180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8"/>
          <p:cNvSpPr txBox="1">
            <a:spLocks noChangeArrowheads="1"/>
          </p:cNvSpPr>
          <p:nvPr/>
        </p:nvSpPr>
        <p:spPr bwMode="auto">
          <a:xfrm>
            <a:off x="0" y="1352550"/>
            <a:ext cx="2595563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b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Start</a:t>
            </a: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: September 2014</a:t>
            </a:r>
          </a:p>
          <a:p>
            <a:pPr eaLnBrk="1" hangingPunct="1"/>
            <a:endParaRPr lang="en-US" sz="2000" dirty="0">
              <a:solidFill>
                <a:schemeClr val="accent2"/>
              </a:solidFill>
              <a:latin typeface="Calibri Light" panose="020F0302020204030204" pitchFamily="34" charset="0"/>
            </a:endParaRPr>
          </a:p>
          <a:p>
            <a:pPr eaLnBrk="1" hangingPunct="1"/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Funding information requested from authors as part of submission of production files.</a:t>
            </a:r>
          </a:p>
          <a:p>
            <a:pPr eaLnBrk="1" hangingPunct="1"/>
            <a:endParaRPr lang="en-US" sz="2100" dirty="0">
              <a:solidFill>
                <a:srgbClr val="000000"/>
              </a:solidFill>
              <a:latin typeface="Calibri Light" panose="020F0302020204030204" pitchFamily="34" charset="0"/>
            </a:endParaRPr>
          </a:p>
        </p:txBody>
      </p:sp>
      <p:pic>
        <p:nvPicPr>
          <p:cNvPr id="1843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513" y="2097088"/>
            <a:ext cx="63023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4673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8"/>
          <p:cNvSpPr txBox="1">
            <a:spLocks noChangeArrowheads="1"/>
          </p:cNvSpPr>
          <p:nvPr/>
        </p:nvSpPr>
        <p:spPr bwMode="auto">
          <a:xfrm>
            <a:off x="0" y="1374775"/>
            <a:ext cx="2366963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Data collection added to in-house peer-review application.</a:t>
            </a:r>
          </a:p>
          <a:p>
            <a:pPr eaLnBrk="1" hangingPunct="1"/>
            <a:endParaRPr lang="en-US" sz="2000" dirty="0">
              <a:solidFill>
                <a:schemeClr val="accent2"/>
              </a:solidFill>
              <a:latin typeface="Calibri Light" panose="020F0302020204030204" pitchFamily="34" charset="0"/>
            </a:endParaRPr>
          </a:p>
          <a:p>
            <a:pPr eaLnBrk="1" hangingPunct="1"/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Required for all submissions.</a:t>
            </a:r>
          </a:p>
        </p:txBody>
      </p:sp>
      <p:pic>
        <p:nvPicPr>
          <p:cNvPr id="1945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374775"/>
            <a:ext cx="670242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96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8"/>
          <p:cNvSpPr txBox="1">
            <a:spLocks noChangeArrowheads="1"/>
          </p:cNvSpPr>
          <p:nvPr/>
        </p:nvSpPr>
        <p:spPr bwMode="auto">
          <a:xfrm>
            <a:off x="685800" y="1828800"/>
            <a:ext cx="2424112" cy="247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Initial implementation using “out of box” </a:t>
            </a:r>
            <a:r>
              <a:rPr lang="en-US" sz="2000" dirty="0" err="1">
                <a:solidFill>
                  <a:schemeClr val="accent2"/>
                </a:solidFill>
                <a:latin typeface="Calibri Light" panose="020F0302020204030204" pitchFamily="34" charset="0"/>
              </a:rPr>
              <a:t>CrossRef</a:t>
            </a: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 widget</a:t>
            </a:r>
          </a:p>
        </p:txBody>
      </p:sp>
      <p:pic>
        <p:nvPicPr>
          <p:cNvPr id="20483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09600"/>
            <a:ext cx="489743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100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8"/>
          <p:cNvSpPr txBox="1">
            <a:spLocks noChangeArrowheads="1"/>
          </p:cNvSpPr>
          <p:nvPr/>
        </p:nvSpPr>
        <p:spPr bwMode="auto">
          <a:xfrm>
            <a:off x="685800" y="1828800"/>
            <a:ext cx="2366962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Sub-organization data collected.</a:t>
            </a:r>
          </a:p>
        </p:txBody>
      </p:sp>
      <p:pic>
        <p:nvPicPr>
          <p:cNvPr id="21507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09600"/>
            <a:ext cx="4897437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5771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8"/>
          <p:cNvSpPr txBox="1">
            <a:spLocks noChangeArrowheads="1"/>
          </p:cNvSpPr>
          <p:nvPr/>
        </p:nvSpPr>
        <p:spPr bwMode="auto">
          <a:xfrm>
            <a:off x="0" y="1766888"/>
            <a:ext cx="2366963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/>
            <a:r>
              <a:rPr lang="en-US" sz="2700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>Funder Data Collection</a:t>
            </a:r>
            <a: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700" b="1" u="sng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  <a:t/>
            </a:r>
            <a:br>
              <a:rPr lang="en-US" sz="2100" dirty="0">
                <a:solidFill>
                  <a:schemeClr val="accent2"/>
                </a:solidFill>
                <a:latin typeface="Calibri Light" panose="020F0302020204030204" pitchFamily="34" charset="0"/>
              </a:rPr>
            </a:br>
            <a:r>
              <a:rPr lang="en-US" sz="2000" dirty="0">
                <a:solidFill>
                  <a:schemeClr val="accent2"/>
                </a:solidFill>
                <a:latin typeface="Calibri Light" panose="020F0302020204030204" pitchFamily="34" charset="0"/>
              </a:rPr>
              <a:t>Funding body and award/grant required.</a:t>
            </a:r>
          </a:p>
        </p:txBody>
      </p:sp>
      <p:pic>
        <p:nvPicPr>
          <p:cNvPr id="2253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523" y="609600"/>
            <a:ext cx="6691312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713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ASME Dim Room Template</Template>
  <TotalTime>25</TotalTime>
  <Words>266</Words>
  <Application>Microsoft Office PowerPoint</Application>
  <PresentationFormat>On-screen Show (4:3)</PresentationFormat>
  <Paragraphs>81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Times</vt:lpstr>
      <vt:lpstr>Times New Roman</vt:lpstr>
      <vt:lpstr>Office Theme</vt:lpstr>
      <vt:lpstr>PowerPoint Presentation</vt:lpstr>
      <vt:lpstr> ASME Publishing and CHORUS </vt:lpstr>
      <vt:lpstr>FundRef Integration and CHORUS Participation   </vt:lpstr>
      <vt:lpstr>Funder Data Collection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Initial Data Collection Model</vt:lpstr>
      <vt:lpstr>Revised Data Collection Model</vt:lpstr>
      <vt:lpstr>Modifications/Lessons Learned</vt:lpstr>
      <vt:lpstr>Licensing</vt:lpstr>
      <vt:lpstr>Licensing and Access </vt:lpstr>
      <vt:lpstr>Licensing and Access </vt:lpstr>
      <vt:lpstr>Recommendations</vt:lpstr>
      <vt:lpstr>Best Practice</vt:lpstr>
      <vt:lpstr> ASME Publishing and CHORUS </vt:lpstr>
    </vt:vector>
  </TitlesOfParts>
  <Company>ASME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 McAteer</dc:creator>
  <cp:lastModifiedBy>Colin McAteer</cp:lastModifiedBy>
  <cp:revision>3</cp:revision>
  <cp:lastPrinted>2005-06-29T00:26:21Z</cp:lastPrinted>
  <dcterms:created xsi:type="dcterms:W3CDTF">2014-12-17T19:10:14Z</dcterms:created>
  <dcterms:modified xsi:type="dcterms:W3CDTF">2014-12-17T19:35:17Z</dcterms:modified>
</cp:coreProperties>
</file>