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328" y="-7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A67472-4BCE-2546-B909-E8957C41A4AD}" type="datetimeFigureOut">
              <a:rPr lang="en-US" smtClean="0"/>
              <a:t>5/12/14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068E4-3D76-0449-BD7D-2F3103C6CC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59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068E4-3D76-0449-BD7D-2F3103C6CC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484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8068E4-3D76-0449-BD7D-2F3103C6CC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048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164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969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523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730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5/12/14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63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5/12/14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8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5/12/14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39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5/12/14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86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5/12/14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13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5/12/14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889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728E1-B7AA-3B47-BE3A-39B875D7A2F7}" type="datetimeFigureOut">
              <a:rPr lang="en-US" smtClean="0"/>
              <a:t>5/12/14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843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April 28,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CHORUS Implementation Workshop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2FC73-C4CA-3E4A-A8DE-D054AD37CF82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New APSLogo_2color.gif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57200" y="5133589"/>
            <a:ext cx="1130300" cy="992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746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ournals.aps.org/licenses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tif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tif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APS CHORUS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Mark Doyle</a:t>
            </a:r>
          </a:p>
          <a:p>
            <a:r>
              <a:rPr lang="en-US" dirty="0" smtClean="0"/>
              <a:t>Director, Journal Information Systems</a:t>
            </a:r>
          </a:p>
          <a:p>
            <a:r>
              <a:rPr lang="en-US" dirty="0" smtClean="0"/>
              <a:t>American Physical Society</a:t>
            </a:r>
          </a:p>
          <a:p>
            <a:r>
              <a:rPr lang="en-US" dirty="0" smtClean="0"/>
              <a:t>CHORUS TWG,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058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0297" y="1295528"/>
            <a:ext cx="8229600" cy="4847205"/>
          </a:xfrm>
        </p:spPr>
        <p:txBody>
          <a:bodyPr>
            <a:normAutofit/>
          </a:bodyPr>
          <a:lstStyle/>
          <a:p>
            <a:r>
              <a:rPr lang="en-US" sz="2700" dirty="0" smtClean="0"/>
              <a:t>About 20,000 articles published annually</a:t>
            </a:r>
          </a:p>
          <a:p>
            <a:r>
              <a:rPr lang="en-US" sz="2700" dirty="0" smtClean="0"/>
              <a:t>Internal technical teams</a:t>
            </a:r>
          </a:p>
          <a:p>
            <a:pPr lvl="1"/>
            <a:r>
              <a:rPr lang="en-US" sz="2700" dirty="0" smtClean="0"/>
              <a:t>Journals hosted on our own platform</a:t>
            </a:r>
          </a:p>
          <a:p>
            <a:pPr lvl="1"/>
            <a:r>
              <a:rPr lang="en-US" sz="2700" dirty="0" smtClean="0"/>
              <a:t>Submissions server and peer-review system homegrown</a:t>
            </a:r>
          </a:p>
          <a:p>
            <a:r>
              <a:rPr lang="en-US" sz="2700" dirty="0" smtClean="0"/>
              <a:t>Multiple typesetting vendors</a:t>
            </a:r>
          </a:p>
          <a:p>
            <a:r>
              <a:rPr lang="en-US" sz="2700" dirty="0" smtClean="0"/>
              <a:t>Migrated to JATS over past year</a:t>
            </a:r>
          </a:p>
          <a:p>
            <a:r>
              <a:rPr lang="en-US" sz="2700" dirty="0" smtClean="0"/>
              <a:t>Archiving with Portico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3975409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3047"/>
            <a:ext cx="8229600" cy="1143000"/>
          </a:xfrm>
        </p:spPr>
        <p:txBody>
          <a:bodyPr/>
          <a:lstStyle/>
          <a:p>
            <a:r>
              <a:rPr lang="en-US" dirty="0" smtClean="0"/>
              <a:t>Business Decisions (for pilot)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312" y="1075730"/>
            <a:ext cx="8229600" cy="4525963"/>
          </a:xfrm>
        </p:spPr>
        <p:txBody>
          <a:bodyPr/>
          <a:lstStyle/>
          <a:p>
            <a:r>
              <a:rPr lang="en-US" dirty="0" smtClean="0"/>
              <a:t>Use author manuscript (AM) for non-Gold-OA articles, publicly available one year from publication date</a:t>
            </a:r>
          </a:p>
          <a:p>
            <a:r>
              <a:rPr lang="en-US" dirty="0" smtClean="0"/>
              <a:t>Use version of record (VOR) for Gold-OA articles (CC-BY 3.0), immediately available</a:t>
            </a:r>
          </a:p>
          <a:p>
            <a:r>
              <a:rPr lang="en-US" dirty="0" smtClean="0"/>
              <a:t>12,000 (4% Gold OA) articles selected from January 2011 through June 2013.</a:t>
            </a:r>
          </a:p>
          <a:p>
            <a:r>
              <a:rPr lang="en-US" dirty="0" smtClean="0"/>
              <a:t>Create default license pages (placeholders)</a:t>
            </a:r>
          </a:p>
        </p:txBody>
      </p:sp>
    </p:spTree>
    <p:extLst>
      <p:ext uri="{BB962C8B-B14F-4D97-AF65-F5344CB8AC3E}">
        <p14:creationId xmlns:p14="http://schemas.microsoft.com/office/powerpoint/2010/main" val="11754946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106"/>
            <a:ext cx="8229600" cy="1143000"/>
          </a:xfrm>
        </p:spPr>
        <p:txBody>
          <a:bodyPr/>
          <a:lstStyle/>
          <a:p>
            <a:r>
              <a:rPr lang="en-US" dirty="0" smtClean="0"/>
              <a:t>APS Licenses for Re-use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3571" y="1271106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http://journals.aps.org/licenses</a:t>
            </a:r>
            <a:endParaRPr lang="en-US" dirty="0" smtClean="0"/>
          </a:p>
          <a:p>
            <a:r>
              <a:rPr lang="en-US" dirty="0" smtClean="0"/>
              <a:t>Multiple URLs resolve to this page – need to split these out and version them</a:t>
            </a:r>
          </a:p>
          <a:p>
            <a:pPr lvl="1"/>
            <a:r>
              <a:rPr lang="en-US" dirty="0"/>
              <a:t>http://link.aps.org/licenses/aps-default-</a:t>
            </a:r>
            <a:r>
              <a:rPr lang="en-US" dirty="0" smtClean="0"/>
              <a:t>license (for VOR)</a:t>
            </a:r>
          </a:p>
          <a:p>
            <a:pPr lvl="1"/>
            <a:r>
              <a:rPr lang="en-US" dirty="0"/>
              <a:t>http://link.aps.org/licenses/aps-default-accepted-manuscript-</a:t>
            </a:r>
            <a:r>
              <a:rPr lang="en-US" dirty="0" smtClean="0"/>
              <a:t>license (for AM)</a:t>
            </a:r>
          </a:p>
          <a:p>
            <a:pPr lvl="1"/>
            <a:r>
              <a:rPr lang="en-US" dirty="0"/>
              <a:t>http://link.aps.org/licenses/aps-default-text-mining-</a:t>
            </a:r>
            <a:r>
              <a:rPr lang="en-US" dirty="0" smtClean="0"/>
              <a:t>license (for TDM)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1094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7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Accepted Manuscript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10033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Scrub PDFs to remove “Not for Distribution – For Review Purposes Only” and manuscript tracking number</a:t>
            </a:r>
          </a:p>
          <a:p>
            <a:r>
              <a:rPr lang="en-US" sz="2800" dirty="0" smtClean="0"/>
              <a:t>Import into journal platform asset store with public access start date (publication date + one year)</a:t>
            </a:r>
          </a:p>
          <a:p>
            <a:r>
              <a:rPr lang="en-US" sz="2800" dirty="0" smtClean="0"/>
              <a:t>Adapt authentication system and block accepted manuscripts for authenticated subscribers</a:t>
            </a:r>
          </a:p>
          <a:p>
            <a:r>
              <a:rPr lang="en-US" sz="2800" dirty="0" smtClean="0"/>
              <a:t>Prevent Google indexing of accepted manuscripts</a:t>
            </a:r>
          </a:p>
          <a:p>
            <a:r>
              <a:rPr lang="en-US" sz="2800" dirty="0" smtClean="0"/>
              <a:t>Add cover page with publication information and DOI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36879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horus-authenticated.tif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169" b="-7169"/>
          <a:stretch>
            <a:fillRect/>
          </a:stretch>
        </p:blipFill>
        <p:spPr>
          <a:xfrm>
            <a:off x="457200" y="0"/>
            <a:ext cx="8229600" cy="6858000"/>
          </a:xfrm>
        </p:spPr>
      </p:pic>
    </p:spTree>
    <p:extLst>
      <p:ext uri="{BB962C8B-B14F-4D97-AF65-F5344CB8AC3E}">
        <p14:creationId xmlns:p14="http://schemas.microsoft.com/office/powerpoint/2010/main" val="27794344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chorus-unauth.tiff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539" b="-4539"/>
          <a:stretch>
            <a:fillRect/>
          </a:stretch>
        </p:blipFill>
        <p:spPr>
          <a:xfrm>
            <a:off x="558800" y="177800"/>
            <a:ext cx="8229600" cy="6464300"/>
          </a:xfrm>
        </p:spPr>
      </p:pic>
    </p:spTree>
    <p:extLst>
      <p:ext uri="{BB962C8B-B14F-4D97-AF65-F5344CB8AC3E}">
        <p14:creationId xmlns:p14="http://schemas.microsoft.com/office/powerpoint/2010/main" val="1942097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horus-cover.tif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9" b="7699"/>
          <a:stretch>
            <a:fillRect/>
          </a:stretch>
        </p:blipFill>
        <p:spPr>
          <a:xfrm>
            <a:off x="114300" y="444500"/>
            <a:ext cx="8864600" cy="5834063"/>
          </a:xfrm>
        </p:spPr>
      </p:pic>
    </p:spTree>
    <p:extLst>
      <p:ext uri="{BB962C8B-B14F-4D97-AF65-F5344CB8AC3E}">
        <p14:creationId xmlns:p14="http://schemas.microsoft.com/office/powerpoint/2010/main" val="4081723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FundRef</a:t>
            </a:r>
            <a:r>
              <a:rPr lang="en-US" dirty="0" smtClean="0"/>
              <a:t>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096" y="1417638"/>
            <a:ext cx="8850904" cy="4525963"/>
          </a:xfrm>
        </p:spPr>
        <p:txBody>
          <a:bodyPr/>
          <a:lstStyle/>
          <a:p>
            <a:r>
              <a:rPr lang="en-US" dirty="0" smtClean="0"/>
              <a:t>Take information from author acknowledgments</a:t>
            </a:r>
          </a:p>
          <a:p>
            <a:r>
              <a:rPr lang="en-US" dirty="0" smtClean="0"/>
              <a:t>Capture in JATS XML using 1.1d1 DTD (see similar example in implementation guide)</a:t>
            </a:r>
          </a:p>
          <a:p>
            <a:r>
              <a:rPr lang="en-US" dirty="0" smtClean="0"/>
              <a:t>Need to add author proofing and need to expand beyond U. S. Federal hierarchy</a:t>
            </a:r>
          </a:p>
          <a:p>
            <a:r>
              <a:rPr lang="en-US" dirty="0" smtClean="0"/>
              <a:t>Evaluate adding to submissions system interface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913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4144</TotalTime>
  <Words>319</Words>
  <Application>Microsoft Macintosh PowerPoint</Application>
  <PresentationFormat>On-screen Show (4:3)</PresentationFormat>
  <Paragraphs>37</Paragraphs>
  <Slides>9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APS CHORUS Implementation</vt:lpstr>
      <vt:lpstr>Background</vt:lpstr>
      <vt:lpstr>Business Decisions (for pilot)</vt:lpstr>
      <vt:lpstr>APS Licenses for Re-use</vt:lpstr>
      <vt:lpstr>Accepted Manuscript Implementation</vt:lpstr>
      <vt:lpstr>PowerPoint Presentation</vt:lpstr>
      <vt:lpstr>PowerPoint Presentation</vt:lpstr>
      <vt:lpstr>PowerPoint Presentation</vt:lpstr>
      <vt:lpstr>FundRef Implementation</vt:lpstr>
    </vt:vector>
  </TitlesOfParts>
  <Company>American Physical Society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Doyle</dc:creator>
  <cp:lastModifiedBy>Mark Doyle</cp:lastModifiedBy>
  <cp:revision>30</cp:revision>
  <dcterms:created xsi:type="dcterms:W3CDTF">2014-04-25T19:14:55Z</dcterms:created>
  <dcterms:modified xsi:type="dcterms:W3CDTF">2014-05-12T16:43:43Z</dcterms:modified>
</cp:coreProperties>
</file>