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706" r:id="rId3"/>
    <p:sldMasterId id="2147483718" r:id="rId4"/>
    <p:sldMasterId id="2147483730" r:id="rId5"/>
  </p:sldMasterIdLst>
  <p:notesMasterIdLst>
    <p:notesMasterId r:id="rId32"/>
  </p:notesMasterIdLst>
  <p:handoutMasterIdLst>
    <p:handoutMasterId r:id="rId33"/>
  </p:handoutMasterIdLst>
  <p:sldIdLst>
    <p:sldId id="477" r:id="rId6"/>
    <p:sldId id="623" r:id="rId7"/>
    <p:sldId id="605" r:id="rId8"/>
    <p:sldId id="579" r:id="rId9"/>
    <p:sldId id="606" r:id="rId10"/>
    <p:sldId id="608" r:id="rId11"/>
    <p:sldId id="601" r:id="rId12"/>
    <p:sldId id="576" r:id="rId13"/>
    <p:sldId id="555" r:id="rId14"/>
    <p:sldId id="595" r:id="rId15"/>
    <p:sldId id="596" r:id="rId16"/>
    <p:sldId id="597" r:id="rId17"/>
    <p:sldId id="598" r:id="rId18"/>
    <p:sldId id="610" r:id="rId19"/>
    <p:sldId id="611" r:id="rId20"/>
    <p:sldId id="612" r:id="rId21"/>
    <p:sldId id="599" r:id="rId22"/>
    <p:sldId id="600" r:id="rId23"/>
    <p:sldId id="505" r:id="rId24"/>
    <p:sldId id="575" r:id="rId25"/>
    <p:sldId id="292" r:id="rId26"/>
    <p:sldId id="493" r:id="rId27"/>
    <p:sldId id="582" r:id="rId28"/>
    <p:sldId id="625" r:id="rId29"/>
    <p:sldId id="624" r:id="rId30"/>
    <p:sldId id="619"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57" autoAdjust="0"/>
    <p:restoredTop sz="98649" autoAdjust="0"/>
  </p:normalViewPr>
  <p:slideViewPr>
    <p:cSldViewPr snapToObjects="1" showGuides="1">
      <p:cViewPr>
        <p:scale>
          <a:sx n="100" d="100"/>
          <a:sy n="100" d="100"/>
        </p:scale>
        <p:origin x="-224" y="-512"/>
      </p:cViewPr>
      <p:guideLst>
        <p:guide orient="horz" pos="144"/>
        <p:guide pos="144"/>
      </p:guideLst>
    </p:cSldViewPr>
  </p:slideViewPr>
  <p:outlineViewPr>
    <p:cViewPr>
      <p:scale>
        <a:sx n="33" d="100"/>
        <a:sy n="33" d="100"/>
      </p:scale>
      <p:origin x="0" y="17904"/>
    </p:cViewPr>
  </p:outlineViewPr>
  <p:notesTextViewPr>
    <p:cViewPr>
      <p:scale>
        <a:sx n="100" d="100"/>
        <a:sy n="100" d="100"/>
      </p:scale>
      <p:origin x="0" y="0"/>
    </p:cViewPr>
  </p:notesTextViewPr>
  <p:sorterViewPr>
    <p:cViewPr>
      <p:scale>
        <a:sx n="75" d="100"/>
        <a:sy n="75" d="100"/>
      </p:scale>
      <p:origin x="0" y="0"/>
    </p:cViewPr>
  </p:sorterViewPr>
  <p:notesViewPr>
    <p:cSldViewPr snapToGrid="0" snapToObjects="1">
      <p:cViewPr>
        <p:scale>
          <a:sx n="150" d="100"/>
          <a:sy n="150" d="100"/>
        </p:scale>
        <p:origin x="-810" y="26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notesMaster" Target="notesMasters/notesMaster1.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0B150-CAA1-5C48-B9B4-334CAB877296}" type="slidenum">
              <a:rPr lang="en-US" smtClean="0"/>
              <a:t>‹#›</a:t>
            </a:fld>
            <a:endParaRPr lang="en-US"/>
          </a:p>
        </p:txBody>
      </p:sp>
    </p:spTree>
    <p:extLst>
      <p:ext uri="{BB962C8B-B14F-4D97-AF65-F5344CB8AC3E}">
        <p14:creationId xmlns:p14="http://schemas.microsoft.com/office/powerpoint/2010/main" val="11330706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1DCBE4-9C42-3C43-9F65-4E388DD7398F}" type="datetimeFigureOut">
              <a:rPr lang="en-US" smtClean="0"/>
              <a:t>5/16/14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7E3670-3A70-E14F-93EC-8EFF4B23F1C0}" type="slidenum">
              <a:rPr lang="en-US" smtClean="0"/>
              <a:t>‹#›</a:t>
            </a:fld>
            <a:endParaRPr lang="en-US"/>
          </a:p>
        </p:txBody>
      </p:sp>
    </p:spTree>
    <p:extLst>
      <p:ext uri="{BB962C8B-B14F-4D97-AF65-F5344CB8AC3E}">
        <p14:creationId xmlns:p14="http://schemas.microsoft.com/office/powerpoint/2010/main" val="29965633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t>1</a:t>
            </a:fld>
            <a:endParaRPr lang="en-US"/>
          </a:p>
        </p:txBody>
      </p:sp>
    </p:spTree>
    <p:extLst>
      <p:ext uri="{BB962C8B-B14F-4D97-AF65-F5344CB8AC3E}">
        <p14:creationId xmlns:p14="http://schemas.microsoft.com/office/powerpoint/2010/main" val="2915261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77E3670-3A70-E14F-93EC-8EFF4B23F1C0}" type="slidenum">
              <a:rPr lang="en-US" smtClean="0"/>
              <a:t>15</a:t>
            </a:fld>
            <a:endParaRPr lang="en-US"/>
          </a:p>
        </p:txBody>
      </p:sp>
    </p:spTree>
    <p:extLst>
      <p:ext uri="{BB962C8B-B14F-4D97-AF65-F5344CB8AC3E}">
        <p14:creationId xmlns:p14="http://schemas.microsoft.com/office/powerpoint/2010/main" val="925054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77E3670-3A70-E14F-93EC-8EFF4B23F1C0}" type="slidenum">
              <a:rPr lang="en-US" smtClean="0"/>
              <a:t>16</a:t>
            </a:fld>
            <a:endParaRPr lang="en-US"/>
          </a:p>
        </p:txBody>
      </p:sp>
    </p:spTree>
    <p:extLst>
      <p:ext uri="{BB962C8B-B14F-4D97-AF65-F5344CB8AC3E}">
        <p14:creationId xmlns:p14="http://schemas.microsoft.com/office/powerpoint/2010/main" val="925054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E3670-3A70-E14F-93EC-8EFF4B23F1C0}" type="slidenum">
              <a:rPr lang="en-US" smtClean="0"/>
              <a:t>17</a:t>
            </a:fld>
            <a:endParaRPr lang="en-US"/>
          </a:p>
        </p:txBody>
      </p:sp>
    </p:spTree>
    <p:extLst>
      <p:ext uri="{BB962C8B-B14F-4D97-AF65-F5344CB8AC3E}">
        <p14:creationId xmlns:p14="http://schemas.microsoft.com/office/powerpoint/2010/main" val="251727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E3670-3A70-E14F-93EC-8EFF4B23F1C0}" type="slidenum">
              <a:rPr lang="en-US" smtClean="0"/>
              <a:t>18</a:t>
            </a:fld>
            <a:endParaRPr lang="en-US"/>
          </a:p>
        </p:txBody>
      </p:sp>
    </p:spTree>
    <p:extLst>
      <p:ext uri="{BB962C8B-B14F-4D97-AF65-F5344CB8AC3E}">
        <p14:creationId xmlns:p14="http://schemas.microsoft.com/office/powerpoint/2010/main" val="2933633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Here’s a look at the dashboard set-up….</a:t>
            </a:r>
          </a:p>
        </p:txBody>
      </p:sp>
      <p:sp>
        <p:nvSpPr>
          <p:cNvPr id="4" name="Slide Number Placeholder 3"/>
          <p:cNvSpPr>
            <a:spLocks noGrp="1"/>
          </p:cNvSpPr>
          <p:nvPr>
            <p:ph type="sldNum" sz="quarter" idx="10"/>
          </p:nvPr>
        </p:nvSpPr>
        <p:spPr/>
        <p:txBody>
          <a:bodyPr/>
          <a:lstStyle/>
          <a:p>
            <a:fld id="{A77E3670-3A70-E14F-93EC-8EFF4B23F1C0}" type="slidenum">
              <a:rPr lang="en-US" smtClean="0"/>
              <a:t>19</a:t>
            </a:fld>
            <a:endParaRPr lang="en-US"/>
          </a:p>
        </p:txBody>
      </p:sp>
    </p:spTree>
    <p:extLst>
      <p:ext uri="{BB962C8B-B14F-4D97-AF65-F5344CB8AC3E}">
        <p14:creationId xmlns:p14="http://schemas.microsoft.com/office/powerpoint/2010/main" val="3152263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 where are we now and where are we heading……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Have a look at the timeline.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Fundraising has already taken place to make the service sustainable in the near term, and there is a growing commitment from the publishing community for a long term commitment as the service gains support from more publishers over time.</a:t>
            </a:r>
          </a:p>
        </p:txBody>
      </p:sp>
      <p:sp>
        <p:nvSpPr>
          <p:cNvPr id="4" name="Slide Number Placeholder 3"/>
          <p:cNvSpPr>
            <a:spLocks noGrp="1"/>
          </p:cNvSpPr>
          <p:nvPr>
            <p:ph type="sldNum" sz="quarter" idx="10"/>
          </p:nvPr>
        </p:nvSpPr>
        <p:spPr/>
        <p:txBody>
          <a:bodyPr/>
          <a:lstStyle/>
          <a:p>
            <a:fld id="{A77E3670-3A70-E14F-93EC-8EFF4B23F1C0}" type="slidenum">
              <a:rPr lang="en-US" smtClean="0"/>
              <a:t>21</a:t>
            </a:fld>
            <a:endParaRPr lang="en-US"/>
          </a:p>
        </p:txBody>
      </p:sp>
    </p:spTree>
    <p:extLst>
      <p:ext uri="{BB962C8B-B14F-4D97-AF65-F5344CB8AC3E}">
        <p14:creationId xmlns:p14="http://schemas.microsoft.com/office/powerpoint/2010/main" val="1714279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and</a:t>
            </a:r>
            <a:r>
              <a:rPr lang="en-US" baseline="0" dirty="0" smtClean="0"/>
              <a:t> CHORUS m</a:t>
            </a:r>
            <a:r>
              <a:rPr lang="en-US" dirty="0" smtClean="0"/>
              <a:t>et in July 2013 to discuss initiatives and explore areas of possible collaboration. I believe this meeting included Judy from ARL and Howard from CHORUS.</a:t>
            </a:r>
          </a:p>
          <a:p>
            <a:endParaRPr lang="en-US" dirty="0" smtClean="0"/>
          </a:p>
          <a:p>
            <a:pPr marL="228600" indent="-228600">
              <a:buFont typeface="+mj-lt"/>
              <a:buAutoNum type="arabicPeriod"/>
            </a:pPr>
            <a:r>
              <a:rPr lang="en-US" dirty="0" smtClean="0"/>
              <a:t>Both agreed to work jointly on persistent identifiers (DOIs) and metrics (dashboard could potentially be used to expose metrics from SHARE). Metrics to be determined, but most important message here is the potential collaboration and spirit of working together to solve problems... </a:t>
            </a:r>
          </a:p>
          <a:p>
            <a:endParaRPr lang="en-US" dirty="0" smtClean="0"/>
          </a:p>
          <a:p>
            <a:pPr marL="228600" indent="-228600">
              <a:buFont typeface="+mj-lt"/>
              <a:buAutoNum type="arabicPeriod"/>
            </a:pPr>
            <a:r>
              <a:rPr lang="en-US" dirty="0" smtClean="0"/>
              <a:t>And both agreed to follow up in next few months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t>22</a:t>
            </a:fld>
            <a:endParaRPr lang="en-US"/>
          </a:p>
        </p:txBody>
      </p:sp>
    </p:spTree>
    <p:extLst>
      <p:ext uri="{BB962C8B-B14F-4D97-AF65-F5344CB8AC3E}">
        <p14:creationId xmlns:p14="http://schemas.microsoft.com/office/powerpoint/2010/main" val="3839355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t>23</a:t>
            </a:fld>
            <a:endParaRPr lang="en-US"/>
          </a:p>
        </p:txBody>
      </p:sp>
    </p:spTree>
    <p:extLst>
      <p:ext uri="{BB962C8B-B14F-4D97-AF65-F5344CB8AC3E}">
        <p14:creationId xmlns:p14="http://schemas.microsoft.com/office/powerpoint/2010/main" val="3839355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a:t>
            </a:r>
            <a:r>
              <a:rPr lang="en-US" dirty="0" smtClean="0"/>
              <a:t>What Do Publishers</a:t>
            </a:r>
            <a:r>
              <a:rPr lang="en-US" baseline="0" dirty="0" smtClean="0"/>
              <a:t> Need to Do?</a:t>
            </a:r>
            <a:endParaRPr lang="en-US" dirty="0" smtClean="0"/>
          </a:p>
          <a:p>
            <a:endParaRPr lang="en-US" dirty="0" smtClean="0"/>
          </a:p>
          <a:p>
            <a:pPr marL="228600" indent="-228600">
              <a:buFont typeface="+mj-lt"/>
              <a:buAutoNum type="arabicPeriod"/>
            </a:pPr>
            <a:r>
              <a:rPr lang="en-US" dirty="0" smtClean="0"/>
              <a:t>Become a signatory of CHORUS</a:t>
            </a:r>
          </a:p>
          <a:p>
            <a:pPr marL="228600" indent="-228600">
              <a:buFont typeface="+mj-lt"/>
              <a:buAutoNum type="arabicPeriod"/>
            </a:pPr>
            <a:r>
              <a:rPr lang="en-US" dirty="0" smtClean="0"/>
              <a:t>Become a member of </a:t>
            </a:r>
            <a:r>
              <a:rPr lang="en-US" dirty="0" err="1" smtClean="0"/>
              <a:t>CrossRef</a:t>
            </a:r>
            <a:endParaRPr lang="en-US" dirty="0" smtClean="0"/>
          </a:p>
          <a:p>
            <a:pPr marL="228600" indent="-228600">
              <a:buFont typeface="+mj-lt"/>
              <a:buAutoNum type="arabicPeriod"/>
            </a:pPr>
            <a:r>
              <a:rPr lang="en-US" dirty="0" smtClean="0"/>
              <a:t>Sign up for </a:t>
            </a:r>
            <a:r>
              <a:rPr lang="en-US" dirty="0" err="1" smtClean="0"/>
              <a:t>FundRef</a:t>
            </a:r>
            <a:r>
              <a:rPr lang="en-US" dirty="0" smtClean="0"/>
              <a:t> as part of </a:t>
            </a:r>
            <a:r>
              <a:rPr lang="en-US" dirty="0" err="1" smtClean="0"/>
              <a:t>CrossRef</a:t>
            </a:r>
            <a:r>
              <a:rPr lang="en-US" dirty="0" smtClean="0"/>
              <a:t> membership</a:t>
            </a:r>
          </a:p>
          <a:p>
            <a:pPr marL="228600" indent="-228600">
              <a:buFont typeface="+mj-lt"/>
              <a:buAutoNum type="arabicPeriod"/>
            </a:pPr>
            <a:r>
              <a:rPr lang="en-US" dirty="0" smtClean="0"/>
              <a:t>Submit Agency Related data to </a:t>
            </a:r>
            <a:r>
              <a:rPr lang="en-US" dirty="0" err="1" smtClean="0"/>
              <a:t>FundRef</a:t>
            </a:r>
            <a:r>
              <a:rPr lang="en-US" dirty="0" smtClean="0"/>
              <a:t> for all new content</a:t>
            </a:r>
          </a:p>
          <a:p>
            <a:pPr marL="228600" indent="-228600">
              <a:buFont typeface="+mj-lt"/>
              <a:buAutoNum type="arabicPeriod"/>
            </a:pPr>
            <a:r>
              <a:rPr lang="en-US" dirty="0" smtClean="0"/>
              <a:t>Send public access content reuse License and Embargo metadata to </a:t>
            </a:r>
            <a:r>
              <a:rPr lang="en-US" dirty="0" err="1" smtClean="0"/>
              <a:t>CrossRef</a:t>
            </a:r>
            <a:r>
              <a:rPr lang="en-US" dirty="0" smtClean="0"/>
              <a:t> </a:t>
            </a:r>
          </a:p>
          <a:p>
            <a:pPr marL="228600" indent="-228600">
              <a:buFont typeface="+mj-lt"/>
              <a:buAutoNum type="arabicPeriod"/>
            </a:pPr>
            <a:r>
              <a:rPr lang="en-US" dirty="0" smtClean="0"/>
              <a:t>Deposit full text URIs with </a:t>
            </a:r>
            <a:r>
              <a:rPr lang="en-US" dirty="0" err="1" smtClean="0"/>
              <a:t>CrossRef</a:t>
            </a:r>
            <a:r>
              <a:rPr lang="en-US" dirty="0" smtClean="0"/>
              <a:t> Prospect</a:t>
            </a:r>
          </a:p>
          <a:p>
            <a:pPr marL="228600" indent="-228600">
              <a:buFont typeface="+mj-lt"/>
              <a:buAutoNum type="arabicPeriod"/>
            </a:pPr>
            <a:r>
              <a:rPr lang="en-US" dirty="0" smtClean="0"/>
              <a:t>Sign CHORUS Pilot Agreement</a:t>
            </a:r>
          </a:p>
          <a:p>
            <a:pPr marL="228600" indent="-228600">
              <a:buFont typeface="+mj-lt"/>
              <a:buAutoNum type="arabicPeriod"/>
            </a:pPr>
            <a:r>
              <a:rPr lang="en-US" dirty="0" smtClean="0"/>
              <a:t>Send relevant content to archiving service </a:t>
            </a:r>
          </a:p>
          <a:p>
            <a:pPr marL="228600" indent="-228600">
              <a:buFont typeface="+mj-lt"/>
              <a:buAutoNum type="arabicPeriod"/>
            </a:pPr>
            <a:r>
              <a:rPr lang="en-US" dirty="0" smtClean="0"/>
              <a:t>Sign CHORUS Pilot Agreement</a:t>
            </a:r>
          </a:p>
          <a:p>
            <a:pPr marL="228600" indent="-228600">
              <a:buFont typeface="+mj-lt"/>
              <a:buAutoNum type="arabicPeriod"/>
            </a:pPr>
            <a:r>
              <a:rPr lang="en-US" dirty="0" smtClean="0"/>
              <a:t>Send relevant content to a host archive service </a:t>
            </a:r>
          </a:p>
        </p:txBody>
      </p:sp>
      <p:sp>
        <p:nvSpPr>
          <p:cNvPr id="4" name="Slide Number Placeholder 3"/>
          <p:cNvSpPr>
            <a:spLocks noGrp="1"/>
          </p:cNvSpPr>
          <p:nvPr>
            <p:ph type="sldNum" sz="quarter" idx="10"/>
          </p:nvPr>
        </p:nvSpPr>
        <p:spPr/>
        <p:txBody>
          <a:bodyPr/>
          <a:lstStyle/>
          <a:p>
            <a:fld id="{A77E3670-3A70-E14F-93EC-8EFF4B23F1C0}" type="slidenum">
              <a:rPr lang="en-US" smtClean="0"/>
              <a:t>24</a:t>
            </a:fld>
            <a:endParaRPr lang="en-US"/>
          </a:p>
        </p:txBody>
      </p:sp>
    </p:spTree>
    <p:extLst>
      <p:ext uri="{BB962C8B-B14F-4D97-AF65-F5344CB8AC3E}">
        <p14:creationId xmlns:p14="http://schemas.microsoft.com/office/powerpoint/2010/main" val="2381661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t>26</a:t>
            </a:fld>
            <a:endParaRPr lang="en-US"/>
          </a:p>
        </p:txBody>
      </p:sp>
    </p:spTree>
    <p:extLst>
      <p:ext uri="{BB962C8B-B14F-4D97-AF65-F5344CB8AC3E}">
        <p14:creationId xmlns:p14="http://schemas.microsoft.com/office/powerpoint/2010/main" val="1015101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baseline="0" dirty="0" smtClean="0"/>
              <a:t>List of signatories. </a:t>
            </a:r>
            <a:r>
              <a:rPr lang="en-US" sz="1200" b="0" dirty="0" smtClean="0"/>
              <a:t>New members joining every week.</a:t>
            </a:r>
            <a:endParaRPr lang="en-US" sz="1200" b="0" baseline="0" dirty="0" smtClean="0"/>
          </a:p>
        </p:txBody>
      </p:sp>
      <p:sp>
        <p:nvSpPr>
          <p:cNvPr id="4" name="Slide Number Placeholder 3"/>
          <p:cNvSpPr>
            <a:spLocks noGrp="1"/>
          </p:cNvSpPr>
          <p:nvPr>
            <p:ph type="sldNum" sz="quarter" idx="10"/>
          </p:nvPr>
        </p:nvSpPr>
        <p:spPr/>
        <p:txBody>
          <a:bodyPr/>
          <a:lstStyle/>
          <a:p>
            <a:fld id="{A77E3670-3A70-E14F-93EC-8EFF4B23F1C0}" type="slidenum">
              <a:rPr lang="en-US" smtClean="0"/>
              <a:t>6</a:t>
            </a:fld>
            <a:endParaRPr lang="en-US"/>
          </a:p>
        </p:txBody>
      </p:sp>
    </p:spTree>
    <p:extLst>
      <p:ext uri="{BB962C8B-B14F-4D97-AF65-F5344CB8AC3E}">
        <p14:creationId xmlns:p14="http://schemas.microsoft.com/office/powerpoint/2010/main" val="3609483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t>7</a:t>
            </a:fld>
            <a:endParaRPr lang="en-US"/>
          </a:p>
        </p:txBody>
      </p:sp>
    </p:spTree>
    <p:extLst>
      <p:ext uri="{BB962C8B-B14F-4D97-AF65-F5344CB8AC3E}">
        <p14:creationId xmlns:p14="http://schemas.microsoft.com/office/powerpoint/2010/main" val="2573522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t>9</a:t>
            </a:fld>
            <a:endParaRPr lang="en-US"/>
          </a:p>
        </p:txBody>
      </p:sp>
    </p:spTree>
    <p:extLst>
      <p:ext uri="{BB962C8B-B14F-4D97-AF65-F5344CB8AC3E}">
        <p14:creationId xmlns:p14="http://schemas.microsoft.com/office/powerpoint/2010/main" val="1136697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E3670-3A70-E14F-93EC-8EFF4B23F1C0}" type="slidenum">
              <a:rPr lang="en-US" smtClean="0"/>
              <a:t>10</a:t>
            </a:fld>
            <a:endParaRPr lang="en-US"/>
          </a:p>
        </p:txBody>
      </p:sp>
    </p:spTree>
    <p:extLst>
      <p:ext uri="{BB962C8B-B14F-4D97-AF65-F5344CB8AC3E}">
        <p14:creationId xmlns:p14="http://schemas.microsoft.com/office/powerpoint/2010/main" val="3770831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E3670-3A70-E14F-93EC-8EFF4B23F1C0}" type="slidenum">
              <a:rPr lang="en-US" smtClean="0"/>
              <a:t>11</a:t>
            </a:fld>
            <a:endParaRPr lang="en-US"/>
          </a:p>
        </p:txBody>
      </p:sp>
    </p:spTree>
    <p:extLst>
      <p:ext uri="{BB962C8B-B14F-4D97-AF65-F5344CB8AC3E}">
        <p14:creationId xmlns:p14="http://schemas.microsoft.com/office/powerpoint/2010/main" val="2654627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E3670-3A70-E14F-93EC-8EFF4B23F1C0}" type="slidenum">
              <a:rPr lang="en-US" smtClean="0"/>
              <a:t>12</a:t>
            </a:fld>
            <a:endParaRPr lang="en-US"/>
          </a:p>
        </p:txBody>
      </p:sp>
    </p:spTree>
    <p:extLst>
      <p:ext uri="{BB962C8B-B14F-4D97-AF65-F5344CB8AC3E}">
        <p14:creationId xmlns:p14="http://schemas.microsoft.com/office/powerpoint/2010/main" val="1381108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E3670-3A70-E14F-93EC-8EFF4B23F1C0}" type="slidenum">
              <a:rPr lang="en-US" smtClean="0"/>
              <a:t>13</a:t>
            </a:fld>
            <a:endParaRPr lang="en-US"/>
          </a:p>
        </p:txBody>
      </p:sp>
    </p:spTree>
    <p:extLst>
      <p:ext uri="{BB962C8B-B14F-4D97-AF65-F5344CB8AC3E}">
        <p14:creationId xmlns:p14="http://schemas.microsoft.com/office/powerpoint/2010/main" val="2839259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t>14</a:t>
            </a:fld>
            <a:endParaRPr lang="en-US"/>
          </a:p>
        </p:txBody>
      </p:sp>
    </p:spTree>
    <p:extLst>
      <p:ext uri="{BB962C8B-B14F-4D97-AF65-F5344CB8AC3E}">
        <p14:creationId xmlns:p14="http://schemas.microsoft.com/office/powerpoint/2010/main" val="2360279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2.xml"/><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p:nvSpPr>
        <p:spPr>
          <a:xfrm>
            <a:off x="228600" y="228600"/>
            <a:ext cx="8686800" cy="5943600"/>
          </a:xfrm>
          <a:prstGeom prst="rect">
            <a:avLst/>
          </a:prstGeom>
          <a:solidFill>
            <a:schemeClr val="bg1">
              <a:lumMod val="95000"/>
            </a:schemeClr>
          </a:solidFill>
          <a:ln w="6350"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descr="CHORUS logo 2 sm.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08824" y="5730875"/>
            <a:ext cx="850392" cy="990600"/>
          </a:xfrm>
          <a:prstGeom prst="rect">
            <a:avLst/>
          </a:prstGeom>
          <a:ln w="6350" cmpd="sng">
            <a:solidFill>
              <a:schemeClr val="accent1">
                <a:lumMod val="60000"/>
                <a:lumOff val="40000"/>
              </a:schemeClr>
            </a:solidFill>
          </a:ln>
        </p:spPr>
      </p:pic>
    </p:spTree>
    <p:extLst>
      <p:ext uri="{BB962C8B-B14F-4D97-AF65-F5344CB8AC3E}">
        <p14:creationId xmlns:p14="http://schemas.microsoft.com/office/powerpoint/2010/main" val="41368089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0F594-2698-9B46-9EFA-83A2268E26B9}" type="slidenum">
              <a:rPr lang="en-US" smtClean="0"/>
              <a:t>‹#›</a:t>
            </a:fld>
            <a:endParaRPr lang="en-US"/>
          </a:p>
        </p:txBody>
      </p:sp>
    </p:spTree>
    <p:extLst>
      <p:ext uri="{BB962C8B-B14F-4D97-AF65-F5344CB8AC3E}">
        <p14:creationId xmlns:p14="http://schemas.microsoft.com/office/powerpoint/2010/main" val="14890210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0F594-2698-9B46-9EFA-83A2268E26B9}" type="slidenum">
              <a:rPr lang="en-US" smtClean="0"/>
              <a:t>‹#›</a:t>
            </a:fld>
            <a:endParaRPr lang="en-US"/>
          </a:p>
        </p:txBody>
      </p:sp>
    </p:spTree>
    <p:extLst>
      <p:ext uri="{BB962C8B-B14F-4D97-AF65-F5344CB8AC3E}">
        <p14:creationId xmlns:p14="http://schemas.microsoft.com/office/powerpoint/2010/main" val="13710060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ener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7" name="Text Placeholder 7"/>
          <p:cNvSpPr>
            <a:spLocks noGrp="1"/>
          </p:cNvSpPr>
          <p:nvPr>
            <p:ph type="body" sz="quarter" idx="13"/>
          </p:nvPr>
        </p:nvSpPr>
        <p:spPr>
          <a:xfrm>
            <a:off x="287338" y="1269657"/>
            <a:ext cx="6936756" cy="485775"/>
          </a:xfrm>
        </p:spPr>
        <p:txBody>
          <a:bodyPr tIns="0">
            <a:noAutofit/>
          </a:bodyPr>
          <a:lstStyle>
            <a:lvl1pPr marL="0" indent="0" algn="l">
              <a:spcBef>
                <a:spcPts val="0"/>
              </a:spcBef>
              <a:buFontTx/>
              <a:buNone/>
              <a:defRPr sz="2600" b="0">
                <a:solidFill>
                  <a:srgbClr val="747679"/>
                </a:solidFill>
                <a:latin typeface="+mj-lt"/>
              </a:defRPr>
            </a:lvl1pPr>
          </a:lstStyle>
          <a:p>
            <a:pPr lvl="0"/>
            <a:r>
              <a:rPr lang="en-GB" smtClean="0"/>
              <a:t>Click to edit Master text styles</a:t>
            </a:r>
          </a:p>
        </p:txBody>
      </p:sp>
      <p:sp>
        <p:nvSpPr>
          <p:cNvPr id="9" name="Text Placeholder 8"/>
          <p:cNvSpPr>
            <a:spLocks noGrp="1"/>
          </p:cNvSpPr>
          <p:nvPr>
            <p:ph type="body" sz="quarter" idx="14"/>
          </p:nvPr>
        </p:nvSpPr>
        <p:spPr>
          <a:xfrm>
            <a:off x="293688" y="2110852"/>
            <a:ext cx="8566150" cy="4267723"/>
          </a:xfrm>
          <a:noFill/>
          <a:ln>
            <a:noFill/>
          </a:ln>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Footer Placeholder 4"/>
          <p:cNvSpPr>
            <a:spLocks noGrp="1"/>
          </p:cNvSpPr>
          <p:nvPr>
            <p:ph type="ftr" sz="quarter" idx="15"/>
          </p:nvPr>
        </p:nvSpPr>
        <p:spPr/>
        <p:txBody>
          <a:bodyPr/>
          <a:lstStyle>
            <a:lvl1pPr>
              <a:defRPr/>
            </a:lvl1pPr>
          </a:lstStyle>
          <a:p>
            <a:pPr>
              <a:defRPr/>
            </a:pPr>
            <a:r>
              <a:rPr lang="en-US"/>
              <a:t>Presentation name </a:t>
            </a:r>
            <a:r>
              <a:rPr lang="en-US" b="0">
                <a:solidFill>
                  <a:srgbClr val="747679"/>
                </a:solidFill>
              </a:rPr>
              <a:t>Presenter Name and Date</a:t>
            </a:r>
          </a:p>
        </p:txBody>
      </p:sp>
      <p:sp>
        <p:nvSpPr>
          <p:cNvPr id="6" name="Slide Number Placeholder 5"/>
          <p:cNvSpPr>
            <a:spLocks noGrp="1"/>
          </p:cNvSpPr>
          <p:nvPr>
            <p:ph type="sldNum" sz="quarter" idx="16"/>
          </p:nvPr>
        </p:nvSpPr>
        <p:spPr/>
        <p:txBody>
          <a:bodyPr/>
          <a:lstStyle>
            <a:lvl1pPr>
              <a:defRPr/>
            </a:lvl1pPr>
          </a:lstStyle>
          <a:p>
            <a:pPr>
              <a:defRPr/>
            </a:pPr>
            <a:fld id="{0526395C-36D6-B94F-9E5F-4A9E210039C4}" type="slidenum">
              <a:rPr lang="en-US"/>
              <a:pPr>
                <a:defRPr/>
              </a:pPr>
              <a:t>‹#›</a:t>
            </a:fld>
            <a:endParaRPr lang="en-US"/>
          </a:p>
        </p:txBody>
      </p:sp>
    </p:spTree>
    <p:extLst>
      <p:ext uri="{BB962C8B-B14F-4D97-AF65-F5344CB8AC3E}">
        <p14:creationId xmlns:p14="http://schemas.microsoft.com/office/powerpoint/2010/main" val="1599846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PPT_4-3_title.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09600" y="810988"/>
            <a:ext cx="7772400" cy="609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609600" y="1326245"/>
            <a:ext cx="7772400" cy="533400"/>
          </a:xfrm>
        </p:spPr>
        <p:txBody>
          <a:bodyPr/>
          <a:lstStyle>
            <a:lvl1pPr marL="0" indent="0" algn="l">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24968265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7648" y="118217"/>
            <a:ext cx="7870677" cy="84745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29725" y="1218489"/>
            <a:ext cx="8458200" cy="5105400"/>
          </a:xfrm>
        </p:spPr>
        <p:txBody>
          <a:bodyPr/>
          <a:lstStyle>
            <a:lvl1pPr marL="171450" indent="-171450">
              <a:buFont typeface="Arial"/>
              <a:buChar char="•"/>
              <a:defRPr/>
            </a:lvl1pPr>
            <a:lvl2pPr marL="569913" indent="-171450">
              <a:defRPr/>
            </a:lvl2pPr>
            <a:lvl3pPr marL="911225" indent="-169863">
              <a:buFont typeface="Arial"/>
              <a:buChar char="•"/>
              <a:defRPr/>
            </a:lvl3pPr>
            <a:lvl4pPr marL="1254125" indent="-171450">
              <a:defRPr/>
            </a:lvl4pPr>
            <a:lvl5pPr marL="1489075" indent="-12065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53584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9385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384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597345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5561" y="1295400"/>
            <a:ext cx="4038600" cy="5105400"/>
          </a:xfrm>
        </p:spPr>
        <p:txBody>
          <a:bodyPr/>
          <a:lstStyle>
            <a:lvl1pPr marL="171450" indent="-171450">
              <a:buFont typeface="Arial"/>
              <a:buChar char="•"/>
              <a:defRPr sz="2800"/>
            </a:lvl1pPr>
            <a:lvl2pPr marL="627063" indent="-228600">
              <a:defRPr sz="2400"/>
            </a:lvl2pPr>
            <a:lvl3pPr marL="911225" indent="-169863">
              <a:buFont typeface="Arial"/>
              <a:buChar char="•"/>
              <a:defRPr sz="2000"/>
            </a:lvl3pPr>
            <a:lvl4pPr marL="1196975" indent="-171450">
              <a:defRPr sz="1800"/>
            </a:lvl4pPr>
            <a:lvl5pPr marL="1546225" indent="-1778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21082" y="0"/>
            <a:ext cx="8229600" cy="1143000"/>
          </a:xfrm>
        </p:spPr>
        <p:txBody>
          <a:bodyPr/>
          <a:lstStyle/>
          <a:p>
            <a:r>
              <a:rPr lang="en-US" smtClean="0"/>
              <a:t>Click to edit Master title style</a:t>
            </a:r>
            <a:endParaRPr lang="en-US" dirty="0"/>
          </a:p>
        </p:txBody>
      </p:sp>
      <p:sp>
        <p:nvSpPr>
          <p:cNvPr id="8" name="Content Placeholder 2"/>
          <p:cNvSpPr>
            <a:spLocks noGrp="1"/>
          </p:cNvSpPr>
          <p:nvPr>
            <p:ph sz="half" idx="10"/>
          </p:nvPr>
        </p:nvSpPr>
        <p:spPr>
          <a:xfrm>
            <a:off x="4724400" y="1295400"/>
            <a:ext cx="4038600" cy="5105400"/>
          </a:xfrm>
        </p:spPr>
        <p:txBody>
          <a:bodyPr/>
          <a:lstStyle>
            <a:lvl1pPr marL="171450" indent="-171450">
              <a:buFont typeface="Arial"/>
              <a:buChar char="•"/>
              <a:defRPr sz="2800"/>
            </a:lvl1pPr>
            <a:lvl2pPr marL="627063" indent="-228600">
              <a:defRPr sz="2400"/>
            </a:lvl2pPr>
            <a:lvl3pPr marL="911225" indent="-169863">
              <a:buFont typeface="Arial"/>
              <a:buChar char="•"/>
              <a:defRPr sz="2000"/>
            </a:lvl3pPr>
            <a:lvl4pPr marL="1196975" indent="-171450">
              <a:defRPr sz="1800"/>
            </a:lvl4pPr>
            <a:lvl5pPr marL="1546225" indent="-1778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082267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321082" y="0"/>
            <a:ext cx="8229600" cy="1143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7472720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5069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5561" y="1295400"/>
            <a:ext cx="4038600" cy="5105400"/>
          </a:xfrm>
        </p:spPr>
        <p:txBody>
          <a:bodyPr/>
          <a:lstStyle>
            <a:lvl1pPr marL="171450" indent="-171450">
              <a:buFont typeface="Arial"/>
              <a:buChar char="•"/>
              <a:defRPr sz="2800"/>
            </a:lvl1pPr>
            <a:lvl2pPr marL="627063" indent="-228600">
              <a:defRPr sz="2400"/>
            </a:lvl2pPr>
            <a:lvl3pPr marL="911225" indent="-169863">
              <a:buFont typeface="Arial"/>
              <a:buChar char="•"/>
              <a:defRPr sz="2000"/>
            </a:lvl3pPr>
            <a:lvl4pPr marL="1196975" indent="-171450">
              <a:defRPr sz="1800"/>
            </a:lvl4pPr>
            <a:lvl5pPr marL="1546225" indent="-17780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321082" y="0"/>
            <a:ext cx="8229600" cy="1143000"/>
          </a:xfrm>
        </p:spPr>
        <p:txBody>
          <a:bodyPr/>
          <a:lstStyle/>
          <a:p>
            <a:r>
              <a:rPr lang="en-US" dirty="0" smtClean="0"/>
              <a:t>Click to edit Master title style</a:t>
            </a:r>
            <a:endParaRPr lang="en-US" dirty="0"/>
          </a:p>
        </p:txBody>
      </p:sp>
      <p:sp>
        <p:nvSpPr>
          <p:cNvPr id="8" name="Content Placeholder 2"/>
          <p:cNvSpPr>
            <a:spLocks noGrp="1"/>
          </p:cNvSpPr>
          <p:nvPr>
            <p:ph sz="half" idx="10"/>
          </p:nvPr>
        </p:nvSpPr>
        <p:spPr>
          <a:xfrm>
            <a:off x="4724400" y="1295400"/>
            <a:ext cx="4038600" cy="5105400"/>
          </a:xfrm>
        </p:spPr>
        <p:txBody>
          <a:bodyPr/>
          <a:lstStyle>
            <a:lvl1pPr marL="171450" indent="-171450">
              <a:buFont typeface="Arial"/>
              <a:buChar char="•"/>
              <a:defRPr sz="2800"/>
            </a:lvl1pPr>
            <a:lvl2pPr marL="627063" indent="-228600">
              <a:defRPr sz="2400"/>
            </a:lvl2pPr>
            <a:lvl3pPr marL="911225" indent="-169863">
              <a:buFont typeface="Arial"/>
              <a:buChar char="•"/>
              <a:defRPr sz="2000"/>
            </a:lvl3pPr>
            <a:lvl4pPr marL="1196975" indent="-171450">
              <a:defRPr sz="1800"/>
            </a:lvl4pPr>
            <a:lvl5pPr marL="1546225" indent="-17780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11565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0F594-2698-9B46-9EFA-83A2268E26B9}" type="slidenum">
              <a:rPr lang="en-US" smtClean="0"/>
              <a:t>‹#›</a:t>
            </a:fld>
            <a:endParaRPr lang="en-US"/>
          </a:p>
        </p:txBody>
      </p:sp>
    </p:spTree>
    <p:extLst>
      <p:ext uri="{BB962C8B-B14F-4D97-AF65-F5344CB8AC3E}">
        <p14:creationId xmlns:p14="http://schemas.microsoft.com/office/powerpoint/2010/main" val="4596946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1"/>
          <p:cNvSpPr>
            <a:spLocks noGrp="1"/>
          </p:cNvSpPr>
          <p:nvPr>
            <p:ph type="title"/>
          </p:nvPr>
        </p:nvSpPr>
        <p:spPr>
          <a:xfrm>
            <a:off x="321082" y="0"/>
            <a:ext cx="8229600" cy="1143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433909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D86AA194-A6EB-3347-9E25-EE5081420234}" type="slidenum">
              <a:rPr lang="en-GB">
                <a:solidFill>
                  <a:srgbClr val="FFFFFF"/>
                </a:solidFill>
              </a:rPr>
              <a:pPr>
                <a:defRPr/>
              </a:pPr>
              <a:t>‹#›</a:t>
            </a:fld>
            <a:endParaRPr lang="en-GB">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Tree>
    <p:extLst>
      <p:ext uri="{BB962C8B-B14F-4D97-AF65-F5344CB8AC3E}">
        <p14:creationId xmlns:p14="http://schemas.microsoft.com/office/powerpoint/2010/main" val="23480004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39E8D871-914C-8547-8EDB-4EA749A13ECE}" type="slidenum">
              <a:rPr lang="en-GB">
                <a:solidFill>
                  <a:srgbClr val="FFFFFF"/>
                </a:solidFill>
              </a:rPr>
              <a:pPr>
                <a:defRPr/>
              </a:pPr>
              <a:t>‹#›</a:t>
            </a:fld>
            <a:endParaRPr lang="en-GB">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Tree>
    <p:extLst>
      <p:ext uri="{BB962C8B-B14F-4D97-AF65-F5344CB8AC3E}">
        <p14:creationId xmlns:p14="http://schemas.microsoft.com/office/powerpoint/2010/main" val="14858737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pPr>
              <a:defRPr/>
            </a:pPr>
            <a:fld id="{F45B4527-9D98-5E4A-BBA5-5C6B38F0109A}" type="slidenum">
              <a:rPr lang="en-GB">
                <a:solidFill>
                  <a:srgbClr val="FFFFFF"/>
                </a:solidFill>
              </a:rPr>
              <a:pPr>
                <a:defRPr/>
              </a:pPr>
              <a:t>‹#›</a:t>
            </a:fld>
            <a:endParaRPr lang="en-GB">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Tree>
    <p:extLst>
      <p:ext uri="{BB962C8B-B14F-4D97-AF65-F5344CB8AC3E}">
        <p14:creationId xmlns:p14="http://schemas.microsoft.com/office/powerpoint/2010/main" val="20367280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pPr>
              <a:defRPr/>
            </a:pPr>
            <a:fld id="{04175C10-3380-6049-B9BD-753813F6A11D}" type="slidenum">
              <a:rPr lang="en-GB">
                <a:solidFill>
                  <a:srgbClr val="FFFFFF"/>
                </a:solidFill>
              </a:rPr>
              <a:pPr>
                <a:defRPr/>
              </a:pPr>
              <a:t>‹#›</a:t>
            </a:fld>
            <a:endParaRPr lang="en-GB">
              <a:solidFill>
                <a:srgbClr val="FFFFFF"/>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Tree>
    <p:extLst>
      <p:ext uri="{BB962C8B-B14F-4D97-AF65-F5344CB8AC3E}">
        <p14:creationId xmlns:p14="http://schemas.microsoft.com/office/powerpoint/2010/main" val="38629193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sldNum" sz="quarter" idx="10"/>
          </p:nvPr>
        </p:nvSpPr>
        <p:spPr>
          <a:ln/>
        </p:spPr>
        <p:txBody>
          <a:bodyPr/>
          <a:lstStyle>
            <a:lvl1pPr>
              <a:defRPr/>
            </a:lvl1pPr>
          </a:lstStyle>
          <a:p>
            <a:pPr>
              <a:defRPr/>
            </a:pPr>
            <a:fld id="{398F7A21-E08B-4A4E-AF37-43582C6E2DEE}" type="slidenum">
              <a:rPr lang="en-GB">
                <a:solidFill>
                  <a:srgbClr val="FFFFFF"/>
                </a:solidFill>
              </a:rPr>
              <a:pPr>
                <a:defRPr/>
              </a:pPr>
              <a:t>‹#›</a:t>
            </a:fld>
            <a:endParaRPr lang="en-GB">
              <a:solidFill>
                <a:srgbClr val="FFFFFF"/>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Tree>
    <p:extLst>
      <p:ext uri="{BB962C8B-B14F-4D97-AF65-F5344CB8AC3E}">
        <p14:creationId xmlns:p14="http://schemas.microsoft.com/office/powerpoint/2010/main" val="18814734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sldNum" sz="quarter" idx="10"/>
          </p:nvPr>
        </p:nvSpPr>
        <p:spPr>
          <a:ln/>
        </p:spPr>
        <p:txBody>
          <a:bodyPr/>
          <a:lstStyle>
            <a:lvl1pPr>
              <a:defRPr/>
            </a:lvl1pPr>
          </a:lstStyle>
          <a:p>
            <a:pPr>
              <a:defRPr/>
            </a:pPr>
            <a:fld id="{12E94503-2A32-B847-A9ED-2E9E74D03757}" type="slidenum">
              <a:rPr lang="en-GB">
                <a:solidFill>
                  <a:srgbClr val="FFFFFF"/>
                </a:solidFill>
              </a:rPr>
              <a:pPr>
                <a:defRPr/>
              </a:pPr>
              <a:t>‹#›</a:t>
            </a:fld>
            <a:endParaRPr lang="en-GB">
              <a:solidFill>
                <a:srgbClr val="FFFFFF"/>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Tree>
    <p:extLst>
      <p:ext uri="{BB962C8B-B14F-4D97-AF65-F5344CB8AC3E}">
        <p14:creationId xmlns:p14="http://schemas.microsoft.com/office/powerpoint/2010/main" val="6953899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848FC3BC-D909-D54C-80ED-3D0BE6F6624C}" type="slidenum">
              <a:rPr lang="en-GB">
                <a:solidFill>
                  <a:srgbClr val="FFFFFF"/>
                </a:solidFill>
              </a:rPr>
              <a:pPr>
                <a:defRPr/>
              </a:pPr>
              <a:t>‹#›</a:t>
            </a:fld>
            <a:endParaRPr lang="en-GB">
              <a:solidFill>
                <a:srgbClr val="FFFFFF"/>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Tree>
    <p:extLst>
      <p:ext uri="{BB962C8B-B14F-4D97-AF65-F5344CB8AC3E}">
        <p14:creationId xmlns:p14="http://schemas.microsoft.com/office/powerpoint/2010/main" val="7957067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A645FA4D-562D-6D41-AF0B-E146856F7799}" type="slidenum">
              <a:rPr lang="en-GB">
                <a:solidFill>
                  <a:srgbClr val="FFFFFF"/>
                </a:solidFill>
              </a:rPr>
              <a:pPr>
                <a:defRPr/>
              </a:pPr>
              <a:t>‹#›</a:t>
            </a:fld>
            <a:endParaRPr lang="en-GB">
              <a:solidFill>
                <a:srgbClr val="FFFFFF"/>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Tree>
    <p:extLst>
      <p:ext uri="{BB962C8B-B14F-4D97-AF65-F5344CB8AC3E}">
        <p14:creationId xmlns:p14="http://schemas.microsoft.com/office/powerpoint/2010/main" val="38231912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B3877853-F445-1D48-9734-61D7DE9799F2}" type="slidenum">
              <a:rPr lang="en-GB">
                <a:solidFill>
                  <a:srgbClr val="FFFFFF"/>
                </a:solidFill>
              </a:rPr>
              <a:pPr>
                <a:defRPr/>
              </a:pPr>
              <a:t>‹#›</a:t>
            </a:fld>
            <a:endParaRPr lang="en-GB">
              <a:solidFill>
                <a:srgbClr val="FFFFFF"/>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Tree>
    <p:extLst>
      <p:ext uri="{BB962C8B-B14F-4D97-AF65-F5344CB8AC3E}">
        <p14:creationId xmlns:p14="http://schemas.microsoft.com/office/powerpoint/2010/main" val="28894342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0F594-2698-9B46-9EFA-83A2268E26B9}" type="slidenum">
              <a:rPr lang="en-US" smtClean="0"/>
              <a:t>‹#›</a:t>
            </a:fld>
            <a:endParaRPr lang="en-US"/>
          </a:p>
        </p:txBody>
      </p:sp>
    </p:spTree>
    <p:extLst>
      <p:ext uri="{BB962C8B-B14F-4D97-AF65-F5344CB8AC3E}">
        <p14:creationId xmlns:p14="http://schemas.microsoft.com/office/powerpoint/2010/main" val="20477980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52CC5F03-E567-B74B-B2FB-1A3737C6B00A}" type="slidenum">
              <a:rPr lang="en-GB">
                <a:solidFill>
                  <a:srgbClr val="FFFFFF"/>
                </a:solidFill>
              </a:rPr>
              <a:pPr>
                <a:defRPr/>
              </a:pPr>
              <a:t>‹#›</a:t>
            </a:fld>
            <a:endParaRPr lang="en-GB">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Tree>
    <p:extLst>
      <p:ext uri="{BB962C8B-B14F-4D97-AF65-F5344CB8AC3E}">
        <p14:creationId xmlns:p14="http://schemas.microsoft.com/office/powerpoint/2010/main" val="15540337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19088"/>
            <a:ext cx="2057400" cy="5807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19088"/>
            <a:ext cx="6019800" cy="5807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4ED13E98-40D4-AE4F-B151-5B0F1674DB8F}" type="slidenum">
              <a:rPr lang="en-GB">
                <a:solidFill>
                  <a:srgbClr val="FFFFFF"/>
                </a:solidFill>
              </a:rPr>
              <a:pPr>
                <a:defRPr/>
              </a:pPr>
              <a:t>‹#›</a:t>
            </a:fld>
            <a:endParaRPr lang="en-GB">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Tree>
    <p:extLst>
      <p:ext uri="{BB962C8B-B14F-4D97-AF65-F5344CB8AC3E}">
        <p14:creationId xmlns:p14="http://schemas.microsoft.com/office/powerpoint/2010/main" val="18595326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D86AA194-A6EB-3347-9E25-EE5081420234}" type="slidenum">
              <a:rPr lang="en-GB">
                <a:solidFill>
                  <a:srgbClr val="FFFFFF"/>
                </a:solidFill>
              </a:rPr>
              <a:pPr>
                <a:defRPr/>
              </a:pPr>
              <a:t>‹#›</a:t>
            </a:fld>
            <a:endParaRPr lang="en-GB">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Tree>
    <p:extLst>
      <p:ext uri="{BB962C8B-B14F-4D97-AF65-F5344CB8AC3E}">
        <p14:creationId xmlns:p14="http://schemas.microsoft.com/office/powerpoint/2010/main" val="25186518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39E8D871-914C-8547-8EDB-4EA749A13ECE}" type="slidenum">
              <a:rPr lang="en-GB">
                <a:solidFill>
                  <a:srgbClr val="FFFFFF"/>
                </a:solidFill>
              </a:rPr>
              <a:pPr>
                <a:defRPr/>
              </a:pPr>
              <a:t>‹#›</a:t>
            </a:fld>
            <a:endParaRPr lang="en-GB">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Tree>
    <p:extLst>
      <p:ext uri="{BB962C8B-B14F-4D97-AF65-F5344CB8AC3E}">
        <p14:creationId xmlns:p14="http://schemas.microsoft.com/office/powerpoint/2010/main" val="6960072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pPr>
              <a:defRPr/>
            </a:pPr>
            <a:fld id="{F45B4527-9D98-5E4A-BBA5-5C6B38F0109A}" type="slidenum">
              <a:rPr lang="en-GB">
                <a:solidFill>
                  <a:srgbClr val="FFFFFF"/>
                </a:solidFill>
              </a:rPr>
              <a:pPr>
                <a:defRPr/>
              </a:pPr>
              <a:t>‹#›</a:t>
            </a:fld>
            <a:endParaRPr lang="en-GB">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Tree>
    <p:extLst>
      <p:ext uri="{BB962C8B-B14F-4D97-AF65-F5344CB8AC3E}">
        <p14:creationId xmlns:p14="http://schemas.microsoft.com/office/powerpoint/2010/main" val="5967733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pPr>
              <a:defRPr/>
            </a:pPr>
            <a:fld id="{04175C10-3380-6049-B9BD-753813F6A11D}" type="slidenum">
              <a:rPr lang="en-GB">
                <a:solidFill>
                  <a:srgbClr val="FFFFFF"/>
                </a:solidFill>
              </a:rPr>
              <a:pPr>
                <a:defRPr/>
              </a:pPr>
              <a:t>‹#›</a:t>
            </a:fld>
            <a:endParaRPr lang="en-GB">
              <a:solidFill>
                <a:srgbClr val="FFFFFF"/>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Tree>
    <p:extLst>
      <p:ext uri="{BB962C8B-B14F-4D97-AF65-F5344CB8AC3E}">
        <p14:creationId xmlns:p14="http://schemas.microsoft.com/office/powerpoint/2010/main" val="34238870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sldNum" sz="quarter" idx="10"/>
          </p:nvPr>
        </p:nvSpPr>
        <p:spPr>
          <a:ln/>
        </p:spPr>
        <p:txBody>
          <a:bodyPr/>
          <a:lstStyle>
            <a:lvl1pPr>
              <a:defRPr/>
            </a:lvl1pPr>
          </a:lstStyle>
          <a:p>
            <a:pPr>
              <a:defRPr/>
            </a:pPr>
            <a:fld id="{398F7A21-E08B-4A4E-AF37-43582C6E2DEE}" type="slidenum">
              <a:rPr lang="en-GB">
                <a:solidFill>
                  <a:srgbClr val="FFFFFF"/>
                </a:solidFill>
              </a:rPr>
              <a:pPr>
                <a:defRPr/>
              </a:pPr>
              <a:t>‹#›</a:t>
            </a:fld>
            <a:endParaRPr lang="en-GB">
              <a:solidFill>
                <a:srgbClr val="FFFFFF"/>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Tree>
    <p:extLst>
      <p:ext uri="{BB962C8B-B14F-4D97-AF65-F5344CB8AC3E}">
        <p14:creationId xmlns:p14="http://schemas.microsoft.com/office/powerpoint/2010/main" val="17570683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sldNum" sz="quarter" idx="10"/>
          </p:nvPr>
        </p:nvSpPr>
        <p:spPr>
          <a:ln/>
        </p:spPr>
        <p:txBody>
          <a:bodyPr/>
          <a:lstStyle>
            <a:lvl1pPr>
              <a:defRPr/>
            </a:lvl1pPr>
          </a:lstStyle>
          <a:p>
            <a:pPr>
              <a:defRPr/>
            </a:pPr>
            <a:fld id="{12E94503-2A32-B847-A9ED-2E9E74D03757}" type="slidenum">
              <a:rPr lang="en-GB">
                <a:solidFill>
                  <a:srgbClr val="FFFFFF"/>
                </a:solidFill>
              </a:rPr>
              <a:pPr>
                <a:defRPr/>
              </a:pPr>
              <a:t>‹#›</a:t>
            </a:fld>
            <a:endParaRPr lang="en-GB">
              <a:solidFill>
                <a:srgbClr val="FFFFFF"/>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Tree>
    <p:extLst>
      <p:ext uri="{BB962C8B-B14F-4D97-AF65-F5344CB8AC3E}">
        <p14:creationId xmlns:p14="http://schemas.microsoft.com/office/powerpoint/2010/main" val="14325737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848FC3BC-D909-D54C-80ED-3D0BE6F6624C}" type="slidenum">
              <a:rPr lang="en-GB">
                <a:solidFill>
                  <a:srgbClr val="FFFFFF"/>
                </a:solidFill>
              </a:rPr>
              <a:pPr>
                <a:defRPr/>
              </a:pPr>
              <a:t>‹#›</a:t>
            </a:fld>
            <a:endParaRPr lang="en-GB">
              <a:solidFill>
                <a:srgbClr val="FFFFFF"/>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Tree>
    <p:extLst>
      <p:ext uri="{BB962C8B-B14F-4D97-AF65-F5344CB8AC3E}">
        <p14:creationId xmlns:p14="http://schemas.microsoft.com/office/powerpoint/2010/main" val="25009821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A645FA4D-562D-6D41-AF0B-E146856F7799}" type="slidenum">
              <a:rPr lang="en-GB">
                <a:solidFill>
                  <a:srgbClr val="FFFFFF"/>
                </a:solidFill>
              </a:rPr>
              <a:pPr>
                <a:defRPr/>
              </a:pPr>
              <a:t>‹#›</a:t>
            </a:fld>
            <a:endParaRPr lang="en-GB">
              <a:solidFill>
                <a:srgbClr val="FFFFFF"/>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Tree>
    <p:extLst>
      <p:ext uri="{BB962C8B-B14F-4D97-AF65-F5344CB8AC3E}">
        <p14:creationId xmlns:p14="http://schemas.microsoft.com/office/powerpoint/2010/main" val="33595704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0F594-2698-9B46-9EFA-83A2268E26B9}" type="slidenum">
              <a:rPr lang="en-US" smtClean="0"/>
              <a:t>‹#›</a:t>
            </a:fld>
            <a:endParaRPr lang="en-US"/>
          </a:p>
        </p:txBody>
      </p:sp>
    </p:spTree>
    <p:extLst>
      <p:ext uri="{BB962C8B-B14F-4D97-AF65-F5344CB8AC3E}">
        <p14:creationId xmlns:p14="http://schemas.microsoft.com/office/powerpoint/2010/main" val="26766032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B3877853-F445-1D48-9734-61D7DE9799F2}" type="slidenum">
              <a:rPr lang="en-GB">
                <a:solidFill>
                  <a:srgbClr val="FFFFFF"/>
                </a:solidFill>
              </a:rPr>
              <a:pPr>
                <a:defRPr/>
              </a:pPr>
              <a:t>‹#›</a:t>
            </a:fld>
            <a:endParaRPr lang="en-GB">
              <a:solidFill>
                <a:srgbClr val="FFFFFF"/>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Tree>
    <p:extLst>
      <p:ext uri="{BB962C8B-B14F-4D97-AF65-F5344CB8AC3E}">
        <p14:creationId xmlns:p14="http://schemas.microsoft.com/office/powerpoint/2010/main" val="24001335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52CC5F03-E567-B74B-B2FB-1A3737C6B00A}" type="slidenum">
              <a:rPr lang="en-GB">
                <a:solidFill>
                  <a:srgbClr val="FFFFFF"/>
                </a:solidFill>
              </a:rPr>
              <a:pPr>
                <a:defRPr/>
              </a:pPr>
              <a:t>‹#›</a:t>
            </a:fld>
            <a:endParaRPr lang="en-GB">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Tree>
    <p:extLst>
      <p:ext uri="{BB962C8B-B14F-4D97-AF65-F5344CB8AC3E}">
        <p14:creationId xmlns:p14="http://schemas.microsoft.com/office/powerpoint/2010/main" val="16987399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19088"/>
            <a:ext cx="2057400" cy="5807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19088"/>
            <a:ext cx="6019800" cy="5807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4ED13E98-40D4-AE4F-B151-5B0F1674DB8F}" type="slidenum">
              <a:rPr lang="en-GB">
                <a:solidFill>
                  <a:srgbClr val="FFFFFF"/>
                </a:solidFill>
              </a:rPr>
              <a:pPr>
                <a:defRPr/>
              </a:pPr>
              <a:t>‹#›</a:t>
            </a:fld>
            <a:endParaRPr lang="en-GB">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Tree>
    <p:extLst>
      <p:ext uri="{BB962C8B-B14F-4D97-AF65-F5344CB8AC3E}">
        <p14:creationId xmlns:p14="http://schemas.microsoft.com/office/powerpoint/2010/main" val="30399670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D86AA194-A6EB-3347-9E25-EE5081420234}" type="slidenum">
              <a:rPr lang="en-GB">
                <a:solidFill>
                  <a:srgbClr val="FFFFFF"/>
                </a:solidFill>
              </a:rPr>
              <a:pPr>
                <a:defRPr/>
              </a:pPr>
              <a:t>‹#›</a:t>
            </a:fld>
            <a:endParaRPr lang="en-GB">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Tree>
    <p:extLst>
      <p:ext uri="{BB962C8B-B14F-4D97-AF65-F5344CB8AC3E}">
        <p14:creationId xmlns:p14="http://schemas.microsoft.com/office/powerpoint/2010/main" val="5034842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39E8D871-914C-8547-8EDB-4EA749A13ECE}" type="slidenum">
              <a:rPr lang="en-GB">
                <a:solidFill>
                  <a:srgbClr val="FFFFFF"/>
                </a:solidFill>
              </a:rPr>
              <a:pPr>
                <a:defRPr/>
              </a:pPr>
              <a:t>‹#›</a:t>
            </a:fld>
            <a:endParaRPr lang="en-GB">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Tree>
    <p:extLst>
      <p:ext uri="{BB962C8B-B14F-4D97-AF65-F5344CB8AC3E}">
        <p14:creationId xmlns:p14="http://schemas.microsoft.com/office/powerpoint/2010/main" val="27072023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pPr>
              <a:defRPr/>
            </a:pPr>
            <a:fld id="{F45B4527-9D98-5E4A-BBA5-5C6B38F0109A}" type="slidenum">
              <a:rPr lang="en-GB">
                <a:solidFill>
                  <a:srgbClr val="FFFFFF"/>
                </a:solidFill>
              </a:rPr>
              <a:pPr>
                <a:defRPr/>
              </a:pPr>
              <a:t>‹#›</a:t>
            </a:fld>
            <a:endParaRPr lang="en-GB">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Tree>
    <p:extLst>
      <p:ext uri="{BB962C8B-B14F-4D97-AF65-F5344CB8AC3E}">
        <p14:creationId xmlns:p14="http://schemas.microsoft.com/office/powerpoint/2010/main" val="27818800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pPr>
              <a:defRPr/>
            </a:pPr>
            <a:fld id="{04175C10-3380-6049-B9BD-753813F6A11D}" type="slidenum">
              <a:rPr lang="en-GB">
                <a:solidFill>
                  <a:srgbClr val="FFFFFF"/>
                </a:solidFill>
              </a:rPr>
              <a:pPr>
                <a:defRPr/>
              </a:pPr>
              <a:t>‹#›</a:t>
            </a:fld>
            <a:endParaRPr lang="en-GB">
              <a:solidFill>
                <a:srgbClr val="FFFFFF"/>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Tree>
    <p:extLst>
      <p:ext uri="{BB962C8B-B14F-4D97-AF65-F5344CB8AC3E}">
        <p14:creationId xmlns:p14="http://schemas.microsoft.com/office/powerpoint/2010/main" val="8568096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sldNum" sz="quarter" idx="10"/>
          </p:nvPr>
        </p:nvSpPr>
        <p:spPr>
          <a:ln/>
        </p:spPr>
        <p:txBody>
          <a:bodyPr/>
          <a:lstStyle>
            <a:lvl1pPr>
              <a:defRPr/>
            </a:lvl1pPr>
          </a:lstStyle>
          <a:p>
            <a:pPr>
              <a:defRPr/>
            </a:pPr>
            <a:fld id="{398F7A21-E08B-4A4E-AF37-43582C6E2DEE}" type="slidenum">
              <a:rPr lang="en-GB">
                <a:solidFill>
                  <a:srgbClr val="FFFFFF"/>
                </a:solidFill>
              </a:rPr>
              <a:pPr>
                <a:defRPr/>
              </a:pPr>
              <a:t>‹#›</a:t>
            </a:fld>
            <a:endParaRPr lang="en-GB">
              <a:solidFill>
                <a:srgbClr val="FFFFFF"/>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Tree>
    <p:extLst>
      <p:ext uri="{BB962C8B-B14F-4D97-AF65-F5344CB8AC3E}">
        <p14:creationId xmlns:p14="http://schemas.microsoft.com/office/powerpoint/2010/main" val="22609566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sldNum" sz="quarter" idx="10"/>
          </p:nvPr>
        </p:nvSpPr>
        <p:spPr>
          <a:ln/>
        </p:spPr>
        <p:txBody>
          <a:bodyPr/>
          <a:lstStyle>
            <a:lvl1pPr>
              <a:defRPr/>
            </a:lvl1pPr>
          </a:lstStyle>
          <a:p>
            <a:pPr>
              <a:defRPr/>
            </a:pPr>
            <a:fld id="{12E94503-2A32-B847-A9ED-2E9E74D03757}" type="slidenum">
              <a:rPr lang="en-GB">
                <a:solidFill>
                  <a:srgbClr val="FFFFFF"/>
                </a:solidFill>
              </a:rPr>
              <a:pPr>
                <a:defRPr/>
              </a:pPr>
              <a:t>‹#›</a:t>
            </a:fld>
            <a:endParaRPr lang="en-GB">
              <a:solidFill>
                <a:srgbClr val="FFFFFF"/>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Tree>
    <p:extLst>
      <p:ext uri="{BB962C8B-B14F-4D97-AF65-F5344CB8AC3E}">
        <p14:creationId xmlns:p14="http://schemas.microsoft.com/office/powerpoint/2010/main" val="18556481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848FC3BC-D909-D54C-80ED-3D0BE6F6624C}" type="slidenum">
              <a:rPr lang="en-GB">
                <a:solidFill>
                  <a:srgbClr val="FFFFFF"/>
                </a:solidFill>
              </a:rPr>
              <a:pPr>
                <a:defRPr/>
              </a:pPr>
              <a:t>‹#›</a:t>
            </a:fld>
            <a:endParaRPr lang="en-GB">
              <a:solidFill>
                <a:srgbClr val="FFFFFF"/>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Tree>
    <p:extLst>
      <p:ext uri="{BB962C8B-B14F-4D97-AF65-F5344CB8AC3E}">
        <p14:creationId xmlns:p14="http://schemas.microsoft.com/office/powerpoint/2010/main" val="19745260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781800" y="6356350"/>
            <a:ext cx="2133600" cy="365125"/>
          </a:xfrm>
        </p:spPr>
        <p:txBody>
          <a:bodyPr/>
          <a:lstStyle/>
          <a:p>
            <a:fld id="{7910F594-2698-9B46-9EFA-83A2268E26B9}" type="slidenum">
              <a:rPr lang="en-US" smtClean="0"/>
              <a:t>‹#›</a:t>
            </a:fld>
            <a:endParaRPr lang="en-US"/>
          </a:p>
        </p:txBody>
      </p:sp>
    </p:spTree>
    <p:extLst>
      <p:ext uri="{BB962C8B-B14F-4D97-AF65-F5344CB8AC3E}">
        <p14:creationId xmlns:p14="http://schemas.microsoft.com/office/powerpoint/2010/main" val="28729134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A645FA4D-562D-6D41-AF0B-E146856F7799}" type="slidenum">
              <a:rPr lang="en-GB">
                <a:solidFill>
                  <a:srgbClr val="FFFFFF"/>
                </a:solidFill>
              </a:rPr>
              <a:pPr>
                <a:defRPr/>
              </a:pPr>
              <a:t>‹#›</a:t>
            </a:fld>
            <a:endParaRPr lang="en-GB">
              <a:solidFill>
                <a:srgbClr val="FFFFFF"/>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Tree>
    <p:extLst>
      <p:ext uri="{BB962C8B-B14F-4D97-AF65-F5344CB8AC3E}">
        <p14:creationId xmlns:p14="http://schemas.microsoft.com/office/powerpoint/2010/main" val="13225216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B3877853-F445-1D48-9734-61D7DE9799F2}" type="slidenum">
              <a:rPr lang="en-GB">
                <a:solidFill>
                  <a:srgbClr val="FFFFFF"/>
                </a:solidFill>
              </a:rPr>
              <a:pPr>
                <a:defRPr/>
              </a:pPr>
              <a:t>‹#›</a:t>
            </a:fld>
            <a:endParaRPr lang="en-GB">
              <a:solidFill>
                <a:srgbClr val="FFFFFF"/>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Tree>
    <p:extLst>
      <p:ext uri="{BB962C8B-B14F-4D97-AF65-F5344CB8AC3E}">
        <p14:creationId xmlns:p14="http://schemas.microsoft.com/office/powerpoint/2010/main" val="35349693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52CC5F03-E567-B74B-B2FB-1A3737C6B00A}" type="slidenum">
              <a:rPr lang="en-GB">
                <a:solidFill>
                  <a:srgbClr val="FFFFFF"/>
                </a:solidFill>
              </a:rPr>
              <a:pPr>
                <a:defRPr/>
              </a:pPr>
              <a:t>‹#›</a:t>
            </a:fld>
            <a:endParaRPr lang="en-GB">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Tree>
    <p:extLst>
      <p:ext uri="{BB962C8B-B14F-4D97-AF65-F5344CB8AC3E}">
        <p14:creationId xmlns:p14="http://schemas.microsoft.com/office/powerpoint/2010/main" val="26016920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19088"/>
            <a:ext cx="2057400" cy="5807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19088"/>
            <a:ext cx="6019800" cy="5807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4ED13E98-40D4-AE4F-B151-5B0F1674DB8F}" type="slidenum">
              <a:rPr lang="en-GB">
                <a:solidFill>
                  <a:srgbClr val="FFFFFF"/>
                </a:solidFill>
              </a:rPr>
              <a:pPr>
                <a:defRPr/>
              </a:pPr>
              <a:t>‹#›</a:t>
            </a:fld>
            <a:endParaRPr lang="en-GB">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Tree>
    <p:extLst>
      <p:ext uri="{BB962C8B-B14F-4D97-AF65-F5344CB8AC3E}">
        <p14:creationId xmlns:p14="http://schemas.microsoft.com/office/powerpoint/2010/main" val="4683246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10F594-2698-9B46-9EFA-83A2268E26B9}" type="slidenum">
              <a:rPr lang="en-US" smtClean="0"/>
              <a:t>‹#›</a:t>
            </a:fld>
            <a:endParaRPr lang="en-US"/>
          </a:p>
        </p:txBody>
      </p:sp>
    </p:spTree>
    <p:extLst>
      <p:ext uri="{BB962C8B-B14F-4D97-AF65-F5344CB8AC3E}">
        <p14:creationId xmlns:p14="http://schemas.microsoft.com/office/powerpoint/2010/main" val="957697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10F594-2698-9B46-9EFA-83A2268E26B9}" type="slidenum">
              <a:rPr lang="en-US" smtClean="0"/>
              <a:t>‹#›</a:t>
            </a:fld>
            <a:endParaRPr lang="en-US"/>
          </a:p>
        </p:txBody>
      </p:sp>
    </p:spTree>
    <p:extLst>
      <p:ext uri="{BB962C8B-B14F-4D97-AF65-F5344CB8AC3E}">
        <p14:creationId xmlns:p14="http://schemas.microsoft.com/office/powerpoint/2010/main" val="12869649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10F594-2698-9B46-9EFA-83A2268E26B9}" type="slidenum">
              <a:rPr lang="en-US" smtClean="0"/>
              <a:t>‹#›</a:t>
            </a:fld>
            <a:endParaRPr lang="en-US"/>
          </a:p>
        </p:txBody>
      </p:sp>
    </p:spTree>
    <p:extLst>
      <p:ext uri="{BB962C8B-B14F-4D97-AF65-F5344CB8AC3E}">
        <p14:creationId xmlns:p14="http://schemas.microsoft.com/office/powerpoint/2010/main" val="39817089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10F594-2698-9B46-9EFA-83A2268E26B9}" type="slidenum">
              <a:rPr lang="en-US" smtClean="0"/>
              <a:t>‹#›</a:t>
            </a:fld>
            <a:endParaRPr lang="en-US"/>
          </a:p>
        </p:txBody>
      </p:sp>
    </p:spTree>
    <p:extLst>
      <p:ext uri="{BB962C8B-B14F-4D97-AF65-F5344CB8AC3E}">
        <p14:creationId xmlns:p14="http://schemas.microsoft.com/office/powerpoint/2010/main" val="19035614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theme" Target="../theme/theme2.xml"/><Relationship Id="rId10" Type="http://schemas.openxmlformats.org/officeDocument/2006/relationships/image" Target="../media/image2.jpe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1.xml"/><Relationship Id="rId12" Type="http://schemas.openxmlformats.org/officeDocument/2006/relationships/theme" Target="../theme/theme3.xml"/><Relationship Id="rId13" Type="http://schemas.openxmlformats.org/officeDocument/2006/relationships/image" Target="../media/image4.png"/><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2.xml"/><Relationship Id="rId12" Type="http://schemas.openxmlformats.org/officeDocument/2006/relationships/theme" Target="../theme/theme4.xml"/><Relationship Id="rId13" Type="http://schemas.openxmlformats.org/officeDocument/2006/relationships/image" Target="../media/image4.png"/><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9" Type="http://schemas.openxmlformats.org/officeDocument/2006/relationships/slideLayout" Target="../slideLayouts/slideLayout40.xml"/><Relationship Id="rId10"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3.xml"/><Relationship Id="rId12" Type="http://schemas.openxmlformats.org/officeDocument/2006/relationships/theme" Target="../theme/theme5.xml"/><Relationship Id="rId13" Type="http://schemas.openxmlformats.org/officeDocument/2006/relationships/image" Target="../media/image4.png"/><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 Id="rId9" Type="http://schemas.openxmlformats.org/officeDocument/2006/relationships/slideLayout" Target="../slideLayouts/slideLayout51.xml"/><Relationship Id="rId10"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8580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0F594-2698-9B46-9EFA-83A2268E26B9}" type="slidenum">
              <a:rPr lang="en-US" smtClean="0"/>
              <a:t>‹#›</a:t>
            </a:fld>
            <a:endParaRPr lang="en-US"/>
          </a:p>
        </p:txBody>
      </p:sp>
      <p:sp>
        <p:nvSpPr>
          <p:cNvPr id="7" name="Rectangle 6"/>
          <p:cNvSpPr/>
          <p:nvPr userDrawn="1"/>
        </p:nvSpPr>
        <p:spPr>
          <a:xfrm>
            <a:off x="228600" y="228600"/>
            <a:ext cx="8686800" cy="5943600"/>
          </a:xfrm>
          <a:prstGeom prst="rect">
            <a:avLst/>
          </a:prstGeom>
          <a:solidFill>
            <a:schemeClr val="bg1">
              <a:lumMod val="85000"/>
            </a:schemeClr>
          </a:solidFill>
          <a:ln w="6350"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dirty="0">
              <a:solidFill>
                <a:schemeClr val="accent1">
                  <a:lumMod val="20000"/>
                  <a:lumOff val="80000"/>
                </a:schemeClr>
              </a:solidFill>
            </a:endParaRPr>
          </a:p>
        </p:txBody>
      </p:sp>
      <p:sp>
        <p:nvSpPr>
          <p:cNvPr id="8" name="Date Placeholder 1"/>
          <p:cNvSpPr txBox="1">
            <a:spLocks/>
          </p:cNvSpPr>
          <p:nvPr userDrawn="1"/>
        </p:nvSpPr>
        <p:spPr>
          <a:xfrm>
            <a:off x="228600" y="6356350"/>
            <a:ext cx="5257800" cy="365125"/>
          </a:xfrm>
          <a:prstGeom prst="rect">
            <a:avLst/>
          </a:prstGeom>
        </p:spPr>
        <p:txBody>
          <a:bodyPr/>
          <a:lstStyle>
            <a:defPPr>
              <a:defRPr lang="en-US"/>
            </a:defPPr>
            <a:lvl1pPr marL="0" algn="l" defTabSz="457200" rtl="0" eaLnBrk="1" latinLnBrk="0" hangingPunct="1">
              <a:defRPr sz="1000" b="0" i="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16 May 2014	</a:t>
            </a:r>
            <a:endParaRPr lang="en-US" dirty="0"/>
          </a:p>
        </p:txBody>
      </p:sp>
    </p:spTree>
    <p:extLst>
      <p:ext uri="{BB962C8B-B14F-4D97-AF65-F5344CB8AC3E}">
        <p14:creationId xmlns:p14="http://schemas.microsoft.com/office/powerpoint/2010/main" val="3634112181"/>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742" r:id="rId12"/>
  </p:sldLayoutIdLst>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2860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31" name="Rectangle 7"/>
          <p:cNvSpPr>
            <a:spLocks noGrp="1" noChangeArrowheads="1"/>
          </p:cNvSpPr>
          <p:nvPr>
            <p:ph type="sldNum" sz="quarter" idx="4"/>
          </p:nvPr>
        </p:nvSpPr>
        <p:spPr bwMode="auto">
          <a:xfrm>
            <a:off x="7010400" y="66198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atin typeface="+mn-lt"/>
              </a:defRPr>
            </a:lvl1pPr>
          </a:lstStyle>
          <a:p>
            <a:pPr defTabSz="914400" fontAlgn="base">
              <a:spcBef>
                <a:spcPct val="0"/>
              </a:spcBef>
              <a:spcAft>
                <a:spcPct val="0"/>
              </a:spcAft>
              <a:defRPr/>
            </a:pPr>
            <a:fld id="{49412FE8-BBB9-4188-895B-EAEBB9309CEF}" type="slidenum">
              <a:rPr lang="en-GB" smtClean="0">
                <a:solidFill>
                  <a:srgbClr val="000000"/>
                </a:solidFill>
              </a:rPr>
              <a:pPr defTabSz="914400" fontAlgn="base">
                <a:spcBef>
                  <a:spcPct val="0"/>
                </a:spcBef>
                <a:spcAft>
                  <a:spcPct val="0"/>
                </a:spcAft>
                <a:defRPr/>
              </a:pPr>
              <a:t>‹#›</a:t>
            </a:fld>
            <a:endParaRPr lang="en-GB" dirty="0">
              <a:solidFill>
                <a:srgbClr val="000000"/>
              </a:solidFill>
            </a:endParaRPr>
          </a:p>
        </p:txBody>
      </p:sp>
      <p:pic>
        <p:nvPicPr>
          <p:cNvPr id="5125" name="Picture 4" descr="PPT_4-3_content.jpg"/>
          <p:cNvPicPr>
            <a:picLocks noChangeAspect="1"/>
          </p:cNvPicPr>
          <p:nvPr/>
        </p:nvPicPr>
        <p:blipFill>
          <a:blip r:embed="rId10"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7192548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hf sldNum="0" hdr="0" ftr="0"/>
  <p:txStyles>
    <p:titleStyle>
      <a:lvl1pPr algn="l" rtl="0" eaLnBrk="1" fontAlgn="base" hangingPunct="1">
        <a:lnSpc>
          <a:spcPct val="80000"/>
        </a:lnSpc>
        <a:spcBef>
          <a:spcPct val="0"/>
        </a:spcBef>
        <a:spcAft>
          <a:spcPct val="0"/>
        </a:spcAft>
        <a:defRPr sz="3000" b="1">
          <a:solidFill>
            <a:schemeClr val="bg1"/>
          </a:solidFill>
          <a:latin typeface="+mj-lt"/>
          <a:ea typeface="+mj-ea"/>
          <a:cs typeface="+mj-cs"/>
        </a:defRPr>
      </a:lvl1pPr>
      <a:lvl2pPr algn="l" rtl="0" eaLnBrk="1" fontAlgn="base" hangingPunct="1">
        <a:lnSpc>
          <a:spcPct val="80000"/>
        </a:lnSpc>
        <a:spcBef>
          <a:spcPct val="0"/>
        </a:spcBef>
        <a:spcAft>
          <a:spcPct val="0"/>
        </a:spcAft>
        <a:defRPr sz="3000" b="1">
          <a:solidFill>
            <a:schemeClr val="bg1"/>
          </a:solidFill>
          <a:latin typeface="Arial Narrow" pitchFamily="13" charset="0"/>
        </a:defRPr>
      </a:lvl2pPr>
      <a:lvl3pPr algn="l" rtl="0" eaLnBrk="1" fontAlgn="base" hangingPunct="1">
        <a:lnSpc>
          <a:spcPct val="80000"/>
        </a:lnSpc>
        <a:spcBef>
          <a:spcPct val="0"/>
        </a:spcBef>
        <a:spcAft>
          <a:spcPct val="0"/>
        </a:spcAft>
        <a:defRPr sz="3000" b="1">
          <a:solidFill>
            <a:schemeClr val="bg1"/>
          </a:solidFill>
          <a:latin typeface="Arial Narrow" pitchFamily="13" charset="0"/>
        </a:defRPr>
      </a:lvl3pPr>
      <a:lvl4pPr algn="l" rtl="0" eaLnBrk="1" fontAlgn="base" hangingPunct="1">
        <a:lnSpc>
          <a:spcPct val="80000"/>
        </a:lnSpc>
        <a:spcBef>
          <a:spcPct val="0"/>
        </a:spcBef>
        <a:spcAft>
          <a:spcPct val="0"/>
        </a:spcAft>
        <a:defRPr sz="3000" b="1">
          <a:solidFill>
            <a:schemeClr val="bg1"/>
          </a:solidFill>
          <a:latin typeface="Arial Narrow" pitchFamily="13" charset="0"/>
        </a:defRPr>
      </a:lvl4pPr>
      <a:lvl5pPr algn="l" rtl="0" eaLnBrk="1" fontAlgn="base" hangingPunct="1">
        <a:lnSpc>
          <a:spcPct val="80000"/>
        </a:lnSpc>
        <a:spcBef>
          <a:spcPct val="0"/>
        </a:spcBef>
        <a:spcAft>
          <a:spcPct val="0"/>
        </a:spcAft>
        <a:defRPr sz="3000" b="1">
          <a:solidFill>
            <a:schemeClr val="bg1"/>
          </a:solidFill>
          <a:latin typeface="Arial Narrow" pitchFamily="13" charset="0"/>
        </a:defRPr>
      </a:lvl5pPr>
      <a:lvl6pPr marL="457200" algn="l" rtl="0" eaLnBrk="1" fontAlgn="base" hangingPunct="1">
        <a:lnSpc>
          <a:spcPct val="80000"/>
        </a:lnSpc>
        <a:spcBef>
          <a:spcPct val="0"/>
        </a:spcBef>
        <a:spcAft>
          <a:spcPct val="0"/>
        </a:spcAft>
        <a:defRPr sz="3000" b="1">
          <a:solidFill>
            <a:schemeClr val="bg1"/>
          </a:solidFill>
          <a:latin typeface="Arial Narrow" pitchFamily="13" charset="0"/>
        </a:defRPr>
      </a:lvl6pPr>
      <a:lvl7pPr marL="914400" algn="l" rtl="0" eaLnBrk="1" fontAlgn="base" hangingPunct="1">
        <a:lnSpc>
          <a:spcPct val="80000"/>
        </a:lnSpc>
        <a:spcBef>
          <a:spcPct val="0"/>
        </a:spcBef>
        <a:spcAft>
          <a:spcPct val="0"/>
        </a:spcAft>
        <a:defRPr sz="3000" b="1">
          <a:solidFill>
            <a:schemeClr val="bg1"/>
          </a:solidFill>
          <a:latin typeface="Arial Narrow" pitchFamily="13" charset="0"/>
        </a:defRPr>
      </a:lvl7pPr>
      <a:lvl8pPr marL="1371600" algn="l" rtl="0" eaLnBrk="1" fontAlgn="base" hangingPunct="1">
        <a:lnSpc>
          <a:spcPct val="80000"/>
        </a:lnSpc>
        <a:spcBef>
          <a:spcPct val="0"/>
        </a:spcBef>
        <a:spcAft>
          <a:spcPct val="0"/>
        </a:spcAft>
        <a:defRPr sz="3000" b="1">
          <a:solidFill>
            <a:schemeClr val="bg1"/>
          </a:solidFill>
          <a:latin typeface="Arial Narrow" pitchFamily="13" charset="0"/>
        </a:defRPr>
      </a:lvl8pPr>
      <a:lvl9pPr marL="1828800" algn="l" rtl="0" eaLnBrk="1" fontAlgn="base" hangingPunct="1">
        <a:lnSpc>
          <a:spcPct val="80000"/>
        </a:lnSpc>
        <a:spcBef>
          <a:spcPct val="0"/>
        </a:spcBef>
        <a:spcAft>
          <a:spcPct val="0"/>
        </a:spcAft>
        <a:defRPr sz="3000" b="1">
          <a:solidFill>
            <a:schemeClr val="bg1"/>
          </a:solidFill>
          <a:latin typeface="Arial Narrow" pitchFamily="13" charset="0"/>
        </a:defRPr>
      </a:lvl9pPr>
    </p:titleStyle>
    <p:bodyStyle>
      <a:lvl1pPr marL="342900" indent="-342900" algn="l" rtl="0" eaLnBrk="1" fontAlgn="base" hangingPunct="1">
        <a:spcBef>
          <a:spcPct val="20000"/>
        </a:spcBef>
        <a:spcAft>
          <a:spcPct val="0"/>
        </a:spcAft>
        <a:buClr>
          <a:srgbClr val="FF6600"/>
        </a:buClr>
        <a:buSzPct val="8500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FF6600"/>
        </a:buClr>
        <a:buFont typeface="Arial" pitchFamily="34" charset="0"/>
        <a:buChar char="◦"/>
        <a:defRPr sz="2000">
          <a:solidFill>
            <a:schemeClr val="tx1"/>
          </a:solidFill>
          <a:latin typeface="+mn-lt"/>
          <a:ea typeface="ＭＳ Ｐゴシック" pitchFamily="13" charset="-128"/>
          <a:cs typeface="ＭＳ Ｐゴシック"/>
        </a:defRPr>
      </a:lvl2pPr>
      <a:lvl3pPr marL="1143000" indent="-228600" algn="l" rtl="0" eaLnBrk="1" fontAlgn="base" hangingPunct="1">
        <a:spcBef>
          <a:spcPct val="20000"/>
        </a:spcBef>
        <a:spcAft>
          <a:spcPct val="0"/>
        </a:spcAft>
        <a:buClr>
          <a:srgbClr val="FF6600"/>
        </a:buClr>
        <a:buSzPct val="85000"/>
        <a:buChar char="•"/>
        <a:defRPr>
          <a:solidFill>
            <a:schemeClr val="tx1"/>
          </a:solidFill>
          <a:latin typeface="+mn-lt"/>
          <a:ea typeface="ＭＳ Ｐゴシック" pitchFamily="13" charset="-128"/>
          <a:cs typeface="ＭＳ Ｐゴシック"/>
        </a:defRPr>
      </a:lvl3pPr>
      <a:lvl4pPr marL="1600200" indent="-228600" algn="l" rtl="0" eaLnBrk="1" fontAlgn="base" hangingPunct="1">
        <a:spcBef>
          <a:spcPct val="20000"/>
        </a:spcBef>
        <a:spcAft>
          <a:spcPct val="0"/>
        </a:spcAft>
        <a:buClr>
          <a:srgbClr val="FF6600"/>
        </a:buClr>
        <a:buSzPct val="85000"/>
        <a:buChar char="–"/>
        <a:defRPr sz="1400">
          <a:solidFill>
            <a:schemeClr val="tx1"/>
          </a:solidFill>
          <a:latin typeface="+mn-lt"/>
          <a:ea typeface="ＭＳ Ｐゴシック" pitchFamily="13" charset="-128"/>
          <a:cs typeface="ＭＳ Ｐゴシック"/>
        </a:defRPr>
      </a:lvl4pPr>
      <a:lvl5pPr marL="2057400" indent="-228600" algn="l" rtl="0" eaLnBrk="1" fontAlgn="base" hangingPunct="1">
        <a:spcBef>
          <a:spcPct val="20000"/>
        </a:spcBef>
        <a:spcAft>
          <a:spcPct val="0"/>
        </a:spcAft>
        <a:buClr>
          <a:srgbClr val="FF6600"/>
        </a:buClr>
        <a:buSzPct val="85000"/>
        <a:buChar char="»"/>
        <a:defRPr sz="1200">
          <a:solidFill>
            <a:schemeClr val="tx1"/>
          </a:solidFill>
          <a:latin typeface="+mn-lt"/>
          <a:ea typeface="ＭＳ Ｐゴシック" pitchFamily="13" charset="-128"/>
          <a:cs typeface="ＭＳ Ｐゴシック"/>
        </a:defRPr>
      </a:lvl5pPr>
      <a:lvl6pPr marL="2514600" indent="-228600" algn="l" rtl="0" eaLnBrk="1" fontAlgn="base" hangingPunct="1">
        <a:spcBef>
          <a:spcPct val="20000"/>
        </a:spcBef>
        <a:spcAft>
          <a:spcPct val="0"/>
        </a:spcAft>
        <a:buClr>
          <a:srgbClr val="FF6600"/>
        </a:buClr>
        <a:buSzPct val="85000"/>
        <a:buChar char="»"/>
        <a:defRPr sz="1200">
          <a:solidFill>
            <a:schemeClr val="tx1"/>
          </a:solidFill>
          <a:latin typeface="+mn-lt"/>
          <a:ea typeface="ＭＳ Ｐゴシック" pitchFamily="13" charset="-128"/>
        </a:defRPr>
      </a:lvl6pPr>
      <a:lvl7pPr marL="2971800" indent="-228600" algn="l" rtl="0" eaLnBrk="1" fontAlgn="base" hangingPunct="1">
        <a:spcBef>
          <a:spcPct val="20000"/>
        </a:spcBef>
        <a:spcAft>
          <a:spcPct val="0"/>
        </a:spcAft>
        <a:buClr>
          <a:srgbClr val="FF6600"/>
        </a:buClr>
        <a:buSzPct val="85000"/>
        <a:buChar char="»"/>
        <a:defRPr sz="1200">
          <a:solidFill>
            <a:schemeClr val="tx1"/>
          </a:solidFill>
          <a:latin typeface="+mn-lt"/>
          <a:ea typeface="ＭＳ Ｐゴシック" pitchFamily="13" charset="-128"/>
        </a:defRPr>
      </a:lvl7pPr>
      <a:lvl8pPr marL="3429000" indent="-228600" algn="l" rtl="0" eaLnBrk="1" fontAlgn="base" hangingPunct="1">
        <a:spcBef>
          <a:spcPct val="20000"/>
        </a:spcBef>
        <a:spcAft>
          <a:spcPct val="0"/>
        </a:spcAft>
        <a:buClr>
          <a:srgbClr val="FF6600"/>
        </a:buClr>
        <a:buSzPct val="85000"/>
        <a:buChar char="»"/>
        <a:defRPr sz="1200">
          <a:solidFill>
            <a:schemeClr val="tx1"/>
          </a:solidFill>
          <a:latin typeface="+mn-lt"/>
          <a:ea typeface="ＭＳ Ｐゴシック" pitchFamily="13" charset="-128"/>
        </a:defRPr>
      </a:lvl8pPr>
      <a:lvl9pPr marL="3886200" indent="-228600" algn="l" rtl="0" eaLnBrk="1" fontAlgn="base" hangingPunct="1">
        <a:spcBef>
          <a:spcPct val="20000"/>
        </a:spcBef>
        <a:spcAft>
          <a:spcPct val="0"/>
        </a:spcAft>
        <a:buClr>
          <a:srgbClr val="FF6600"/>
        </a:buClr>
        <a:buSzPct val="85000"/>
        <a:buChar char="»"/>
        <a:defRPr sz="1200">
          <a:solidFill>
            <a:schemeClr val="tx1"/>
          </a:solidFill>
          <a:latin typeface="+mn-lt"/>
          <a:ea typeface="ＭＳ Ｐゴシック" pitchFamily="1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1"/>
          <p:cNvSpPr>
            <a:spLocks noChangeArrowheads="1"/>
          </p:cNvSpPr>
          <p:nvPr userDrawn="1"/>
        </p:nvSpPr>
        <p:spPr bwMode="auto">
          <a:xfrm>
            <a:off x="0" y="1412875"/>
            <a:ext cx="9144000" cy="5445125"/>
          </a:xfrm>
          <a:prstGeom prst="rect">
            <a:avLst/>
          </a:prstGeom>
          <a:solidFill>
            <a:srgbClr val="0039A6"/>
          </a:solidFill>
          <a:ln w="9525">
            <a:noFill/>
            <a:miter lim="800000"/>
            <a:headEnd/>
            <a:tailEnd/>
          </a:ln>
        </p:spPr>
        <p:txBody>
          <a:bodyPr wrap="none" anchor="ctr">
            <a:prstTxWarp prst="textNoShape">
              <a:avLst/>
            </a:prstTxWarp>
          </a:bodyPr>
          <a:lstStyle/>
          <a:p>
            <a:pPr defTabSz="914400" fontAlgn="base">
              <a:spcBef>
                <a:spcPct val="0"/>
              </a:spcBef>
              <a:spcAft>
                <a:spcPct val="0"/>
              </a:spcAft>
              <a:defRPr/>
            </a:pPr>
            <a:endParaRPr lang="en-US">
              <a:solidFill>
                <a:srgbClr val="000000"/>
              </a:solidFill>
              <a:ea typeface="ＭＳ Ｐゴシック" charset="-128"/>
              <a:cs typeface="ＭＳ Ｐゴシック" charset="-128"/>
            </a:endParaRPr>
          </a:p>
        </p:txBody>
      </p:sp>
      <p:sp>
        <p:nvSpPr>
          <p:cNvPr id="20490" name="Rectangle 10"/>
          <p:cNvSpPr>
            <a:spLocks noGrp="1" noChangeArrowheads="1"/>
          </p:cNvSpPr>
          <p:nvPr>
            <p:ph type="sldNum" sz="quarter" idx="4"/>
          </p:nvPr>
        </p:nvSpPr>
        <p:spPr bwMode="auto">
          <a:xfrm>
            <a:off x="6908800" y="6464300"/>
            <a:ext cx="1773238" cy="2905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800" b="1">
                <a:solidFill>
                  <a:schemeClr val="bg1"/>
                </a:solidFill>
                <a:latin typeface="Arial" charset="0"/>
                <a:ea typeface="ＭＳ Ｐゴシック" charset="-128"/>
                <a:cs typeface="ＭＳ Ｐゴシック" charset="-128"/>
              </a:defRPr>
            </a:lvl1pPr>
          </a:lstStyle>
          <a:p>
            <a:pPr defTabSz="914400" fontAlgn="base">
              <a:spcBef>
                <a:spcPct val="0"/>
              </a:spcBef>
              <a:spcAft>
                <a:spcPct val="0"/>
              </a:spcAft>
              <a:defRPr/>
            </a:pPr>
            <a:fld id="{F417884F-89A8-624E-B4FE-2727E220D80C}" type="slidenum">
              <a:rPr lang="en-GB">
                <a:solidFill>
                  <a:srgbClr val="FFFFFF"/>
                </a:solidFill>
              </a:rPr>
              <a:pPr defTabSz="914400" fontAlgn="base">
                <a:spcBef>
                  <a:spcPct val="0"/>
                </a:spcBef>
                <a:spcAft>
                  <a:spcPct val="0"/>
                </a:spcAft>
                <a:defRPr/>
              </a:pPr>
              <a:t>‹#›</a:t>
            </a:fld>
            <a:endParaRPr lang="en-GB">
              <a:solidFill>
                <a:srgbClr val="FFFFFF"/>
              </a:solidFill>
            </a:endParaRPr>
          </a:p>
        </p:txBody>
      </p:sp>
      <p:sp>
        <p:nvSpPr>
          <p:cNvPr id="2052" name="Rectangle 13"/>
          <p:cNvSpPr>
            <a:spLocks noChangeArrowheads="1"/>
          </p:cNvSpPr>
          <p:nvPr userDrawn="1"/>
        </p:nvSpPr>
        <p:spPr bwMode="auto">
          <a:xfrm flipV="1">
            <a:off x="0" y="1363663"/>
            <a:ext cx="9144000" cy="142875"/>
          </a:xfrm>
          <a:prstGeom prst="rect">
            <a:avLst/>
          </a:prstGeom>
          <a:solidFill>
            <a:srgbClr val="FDC82F"/>
          </a:solidFill>
          <a:ln w="9525">
            <a:noFill/>
            <a:miter lim="800000"/>
            <a:headEnd/>
            <a:tailEnd/>
          </a:ln>
        </p:spPr>
        <p:txBody>
          <a:bodyPr wrap="none" anchor="ctr">
            <a:prstTxWarp prst="textNoShape">
              <a:avLst/>
            </a:prstTxWarp>
          </a:bodyPr>
          <a:lstStyle/>
          <a:p>
            <a:pPr defTabSz="914400" fontAlgn="base">
              <a:spcBef>
                <a:spcPct val="0"/>
              </a:spcBef>
              <a:spcAft>
                <a:spcPct val="0"/>
              </a:spcAft>
              <a:defRPr/>
            </a:pPr>
            <a:endParaRPr lang="en-US">
              <a:solidFill>
                <a:srgbClr val="000000"/>
              </a:solidFill>
              <a:ea typeface="ＭＳ Ｐゴシック" charset="-128"/>
              <a:cs typeface="ＭＳ Ｐゴシック" charset="-128"/>
            </a:endParaRPr>
          </a:p>
        </p:txBody>
      </p:sp>
      <p:sp>
        <p:nvSpPr>
          <p:cNvPr id="2053" name="Line 14"/>
          <p:cNvSpPr>
            <a:spLocks noChangeShapeType="1"/>
          </p:cNvSpPr>
          <p:nvPr userDrawn="1"/>
        </p:nvSpPr>
        <p:spPr bwMode="auto">
          <a:xfrm>
            <a:off x="466725" y="6381750"/>
            <a:ext cx="8208963" cy="0"/>
          </a:xfrm>
          <a:prstGeom prst="line">
            <a:avLst/>
          </a:prstGeom>
          <a:noFill/>
          <a:ln w="9525">
            <a:solidFill>
              <a:schemeClr val="bg1"/>
            </a:solidFill>
            <a:round/>
            <a:headEnd/>
            <a:tailEnd/>
          </a:ln>
        </p:spPr>
        <p:txBody>
          <a:bodyPr>
            <a:prstTxWarp prst="textNoShape">
              <a:avLst/>
            </a:prstTxWarp>
          </a:bodyPr>
          <a:lstStyle/>
          <a:p>
            <a:pPr defTabSz="914400" fontAlgn="base">
              <a:spcBef>
                <a:spcPct val="0"/>
              </a:spcBef>
              <a:spcAft>
                <a:spcPct val="0"/>
              </a:spcAft>
              <a:defRPr/>
            </a:pPr>
            <a:endParaRPr lang="en-US">
              <a:solidFill>
                <a:srgbClr val="000000"/>
              </a:solidFill>
              <a:ea typeface="ＭＳ Ｐゴシック" charset="-128"/>
              <a:cs typeface="ＭＳ Ｐゴシック" charset="-128"/>
            </a:endParaRPr>
          </a:p>
        </p:txBody>
      </p:sp>
      <p:sp>
        <p:nvSpPr>
          <p:cNvPr id="20489" name="Rectangle 9"/>
          <p:cNvSpPr>
            <a:spLocks noGrp="1" noChangeArrowheads="1"/>
          </p:cNvSpPr>
          <p:nvPr>
            <p:ph type="ftr" sz="quarter" idx="3"/>
          </p:nvPr>
        </p:nvSpPr>
        <p:spPr bwMode="auto">
          <a:xfrm>
            <a:off x="466725" y="6462713"/>
            <a:ext cx="2895600" cy="279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800" b="1">
                <a:solidFill>
                  <a:schemeClr val="bg1"/>
                </a:solidFill>
                <a:latin typeface="Arial" charset="0"/>
                <a:ea typeface="ＭＳ Ｐゴシック" charset="-128"/>
                <a:cs typeface="ＭＳ Ｐゴシック" charset="-128"/>
              </a:defRPr>
            </a:lvl1pPr>
          </a:lstStyle>
          <a:p>
            <a:pPr defTabSz="914400" fontAlgn="base">
              <a:spcBef>
                <a:spcPct val="0"/>
              </a:spcBef>
              <a:spcAft>
                <a:spcPct val="0"/>
              </a:spcAft>
              <a:defRPr/>
            </a:pPr>
            <a:endParaRPr lang="en-GB">
              <a:solidFill>
                <a:srgbClr val="FFFFFF"/>
              </a:solidFill>
            </a:endParaRPr>
          </a:p>
        </p:txBody>
      </p:sp>
      <p:sp>
        <p:nvSpPr>
          <p:cNvPr id="14343" name="Rectangle 15"/>
          <p:cNvSpPr>
            <a:spLocks noGrp="1" noChangeArrowheads="1"/>
          </p:cNvSpPr>
          <p:nvPr>
            <p:ph type="title"/>
          </p:nvPr>
        </p:nvSpPr>
        <p:spPr bwMode="auto">
          <a:xfrm>
            <a:off x="468313" y="319088"/>
            <a:ext cx="5975350" cy="9445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a:t>Click to edit Master title style</a:t>
            </a:r>
          </a:p>
        </p:txBody>
      </p:sp>
      <p:sp>
        <p:nvSpPr>
          <p:cNvPr id="14344" name="Rectangle 18"/>
          <p:cNvSpPr>
            <a:spLocks noGrp="1" noChangeArrowheads="1"/>
          </p:cNvSpPr>
          <p:nvPr>
            <p:ph type="body" idx="1"/>
          </p:nvPr>
        </p:nvSpPr>
        <p:spPr bwMode="auto">
          <a:xfrm>
            <a:off x="457200" y="1773238"/>
            <a:ext cx="8229600" cy="4352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4345" name="Picture 20" descr="ACS_Chemistry_for_Life_CMYK_Logo"/>
          <p:cNvPicPr>
            <a:picLocks noChangeAspect="1" noChangeArrowheads="1"/>
          </p:cNvPicPr>
          <p:nvPr userDrawn="1"/>
        </p:nvPicPr>
        <p:blipFill>
          <a:blip r:embed="rId13"/>
          <a:srcRect/>
          <a:stretch>
            <a:fillRect/>
          </a:stretch>
        </p:blipFill>
        <p:spPr bwMode="auto">
          <a:xfrm>
            <a:off x="6877050" y="404813"/>
            <a:ext cx="1847850" cy="590550"/>
          </a:xfrm>
          <a:prstGeom prst="rect">
            <a:avLst/>
          </a:prstGeom>
          <a:noFill/>
          <a:ln w="9525">
            <a:noFill/>
            <a:miter lim="800000"/>
            <a:headEnd/>
            <a:tailEnd/>
          </a:ln>
        </p:spPr>
      </p:pic>
    </p:spTree>
    <p:extLst>
      <p:ext uri="{BB962C8B-B14F-4D97-AF65-F5344CB8AC3E}">
        <p14:creationId xmlns:p14="http://schemas.microsoft.com/office/powerpoint/2010/main" val="61849982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hf sldNum="0" hdr="0" ftr="0"/>
  <p:txStyles>
    <p:titleStyle>
      <a:lvl1pPr algn="l" rtl="0" eaLnBrk="0" fontAlgn="base" hangingPunct="0">
        <a:lnSpc>
          <a:spcPct val="90000"/>
        </a:lnSpc>
        <a:spcBef>
          <a:spcPct val="0"/>
        </a:spcBef>
        <a:spcAft>
          <a:spcPct val="0"/>
        </a:spcAft>
        <a:defRPr sz="2600" b="1">
          <a:solidFill>
            <a:srgbClr val="0039A6"/>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2600" b="1">
          <a:solidFill>
            <a:srgbClr val="0039A6"/>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2600" b="1">
          <a:solidFill>
            <a:srgbClr val="0039A6"/>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2600" b="1">
          <a:solidFill>
            <a:srgbClr val="0039A6"/>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2600" b="1">
          <a:solidFill>
            <a:srgbClr val="0039A6"/>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2600" b="1">
          <a:solidFill>
            <a:srgbClr val="0039A6"/>
          </a:solidFill>
          <a:latin typeface="Arial" charset="0"/>
        </a:defRPr>
      </a:lvl6pPr>
      <a:lvl7pPr marL="914400" algn="l" rtl="0" fontAlgn="base">
        <a:lnSpc>
          <a:spcPct val="90000"/>
        </a:lnSpc>
        <a:spcBef>
          <a:spcPct val="0"/>
        </a:spcBef>
        <a:spcAft>
          <a:spcPct val="0"/>
        </a:spcAft>
        <a:defRPr sz="2600" b="1">
          <a:solidFill>
            <a:srgbClr val="0039A6"/>
          </a:solidFill>
          <a:latin typeface="Arial" charset="0"/>
        </a:defRPr>
      </a:lvl7pPr>
      <a:lvl8pPr marL="1371600" algn="l" rtl="0" fontAlgn="base">
        <a:lnSpc>
          <a:spcPct val="90000"/>
        </a:lnSpc>
        <a:spcBef>
          <a:spcPct val="0"/>
        </a:spcBef>
        <a:spcAft>
          <a:spcPct val="0"/>
        </a:spcAft>
        <a:defRPr sz="2600" b="1">
          <a:solidFill>
            <a:srgbClr val="0039A6"/>
          </a:solidFill>
          <a:latin typeface="Arial" charset="0"/>
        </a:defRPr>
      </a:lvl8pPr>
      <a:lvl9pPr marL="1828800" algn="l" rtl="0" fontAlgn="base">
        <a:lnSpc>
          <a:spcPct val="90000"/>
        </a:lnSpc>
        <a:spcBef>
          <a:spcPct val="0"/>
        </a:spcBef>
        <a:spcAft>
          <a:spcPct val="0"/>
        </a:spcAft>
        <a:defRPr sz="2600" b="1">
          <a:solidFill>
            <a:srgbClr val="0039A6"/>
          </a:solidFill>
          <a:latin typeface="Arial" charset="0"/>
        </a:defRPr>
      </a:lvl9pPr>
    </p:titleStyle>
    <p:bodyStyle>
      <a:lvl1pPr marL="342900" indent="-342900" algn="l" rtl="0" eaLnBrk="0" fontAlgn="base" hangingPunct="0">
        <a:spcBef>
          <a:spcPct val="20000"/>
        </a:spcBef>
        <a:spcAft>
          <a:spcPct val="0"/>
        </a:spcAft>
        <a:buChar char="•"/>
        <a:defRPr>
          <a:solidFill>
            <a:schemeClr val="bg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1600">
          <a:solidFill>
            <a:schemeClr val="bg1"/>
          </a:solidFill>
          <a:latin typeface="+mn-lt"/>
          <a:ea typeface="ＭＳ Ｐゴシック" charset="-128"/>
        </a:defRPr>
      </a:lvl2pPr>
      <a:lvl3pPr marL="1143000" indent="-228600" algn="l" rtl="0" eaLnBrk="0" fontAlgn="base" hangingPunct="0">
        <a:spcBef>
          <a:spcPct val="20000"/>
        </a:spcBef>
        <a:spcAft>
          <a:spcPct val="0"/>
        </a:spcAft>
        <a:buChar char="•"/>
        <a:defRPr sz="1400">
          <a:solidFill>
            <a:schemeClr val="bg1"/>
          </a:solidFill>
          <a:latin typeface="+mn-lt"/>
          <a:ea typeface="ＭＳ Ｐゴシック" charset="-128"/>
        </a:defRPr>
      </a:lvl3pPr>
      <a:lvl4pPr marL="1600200" indent="-228600" algn="l" rtl="0" eaLnBrk="0" fontAlgn="base" hangingPunct="0">
        <a:spcBef>
          <a:spcPct val="20000"/>
        </a:spcBef>
        <a:spcAft>
          <a:spcPct val="0"/>
        </a:spcAft>
        <a:buChar char="–"/>
        <a:defRPr sz="1200">
          <a:solidFill>
            <a:schemeClr val="bg1"/>
          </a:solidFill>
          <a:latin typeface="+mn-lt"/>
          <a:ea typeface="ＭＳ Ｐゴシック" charset="-128"/>
        </a:defRPr>
      </a:lvl4pPr>
      <a:lvl5pPr marL="2057400" indent="-228600" algn="l" rtl="0" eaLnBrk="0" fontAlgn="base" hangingPunct="0">
        <a:spcBef>
          <a:spcPct val="20000"/>
        </a:spcBef>
        <a:spcAft>
          <a:spcPct val="0"/>
        </a:spcAft>
        <a:buChar char="»"/>
        <a:defRPr sz="1000">
          <a:solidFill>
            <a:schemeClr val="bg1"/>
          </a:solidFill>
          <a:latin typeface="+mn-lt"/>
          <a:ea typeface="ＭＳ Ｐゴシック" charset="-128"/>
        </a:defRPr>
      </a:lvl5pPr>
      <a:lvl6pPr marL="2514600" indent="-228600" algn="l" rtl="0" fontAlgn="base">
        <a:spcBef>
          <a:spcPct val="20000"/>
        </a:spcBef>
        <a:spcAft>
          <a:spcPct val="0"/>
        </a:spcAft>
        <a:buChar char="»"/>
        <a:defRPr sz="1000">
          <a:solidFill>
            <a:schemeClr val="bg1"/>
          </a:solidFill>
          <a:latin typeface="+mn-lt"/>
          <a:ea typeface="ＭＳ Ｐゴシック" charset="-128"/>
        </a:defRPr>
      </a:lvl6pPr>
      <a:lvl7pPr marL="2971800" indent="-228600" algn="l" rtl="0" fontAlgn="base">
        <a:spcBef>
          <a:spcPct val="20000"/>
        </a:spcBef>
        <a:spcAft>
          <a:spcPct val="0"/>
        </a:spcAft>
        <a:buChar char="»"/>
        <a:defRPr sz="1000">
          <a:solidFill>
            <a:schemeClr val="bg1"/>
          </a:solidFill>
          <a:latin typeface="+mn-lt"/>
          <a:ea typeface="ＭＳ Ｐゴシック" charset="-128"/>
        </a:defRPr>
      </a:lvl7pPr>
      <a:lvl8pPr marL="3429000" indent="-228600" algn="l" rtl="0" fontAlgn="base">
        <a:spcBef>
          <a:spcPct val="20000"/>
        </a:spcBef>
        <a:spcAft>
          <a:spcPct val="0"/>
        </a:spcAft>
        <a:buChar char="»"/>
        <a:defRPr sz="1000">
          <a:solidFill>
            <a:schemeClr val="bg1"/>
          </a:solidFill>
          <a:latin typeface="+mn-lt"/>
          <a:ea typeface="ＭＳ Ｐゴシック" charset="-128"/>
        </a:defRPr>
      </a:lvl8pPr>
      <a:lvl9pPr marL="3886200" indent="-228600" algn="l" rtl="0" fontAlgn="base">
        <a:spcBef>
          <a:spcPct val="20000"/>
        </a:spcBef>
        <a:spcAft>
          <a:spcPct val="0"/>
        </a:spcAft>
        <a:buChar char="»"/>
        <a:defRPr sz="1000">
          <a:solidFill>
            <a:schemeClr val="bg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1"/>
          <p:cNvSpPr>
            <a:spLocks noChangeArrowheads="1"/>
          </p:cNvSpPr>
          <p:nvPr userDrawn="1"/>
        </p:nvSpPr>
        <p:spPr bwMode="auto">
          <a:xfrm>
            <a:off x="0" y="1412875"/>
            <a:ext cx="9144000" cy="5445125"/>
          </a:xfrm>
          <a:prstGeom prst="rect">
            <a:avLst/>
          </a:prstGeom>
          <a:solidFill>
            <a:srgbClr val="0039A6"/>
          </a:solidFill>
          <a:ln w="9525">
            <a:noFill/>
            <a:miter lim="800000"/>
            <a:headEnd/>
            <a:tailEnd/>
          </a:ln>
        </p:spPr>
        <p:txBody>
          <a:bodyPr wrap="none" anchor="ctr">
            <a:prstTxWarp prst="textNoShape">
              <a:avLst/>
            </a:prstTxWarp>
          </a:bodyPr>
          <a:lstStyle/>
          <a:p>
            <a:pPr defTabSz="914400" fontAlgn="base">
              <a:spcBef>
                <a:spcPct val="0"/>
              </a:spcBef>
              <a:spcAft>
                <a:spcPct val="0"/>
              </a:spcAft>
              <a:defRPr/>
            </a:pPr>
            <a:endParaRPr lang="en-US">
              <a:solidFill>
                <a:srgbClr val="000000"/>
              </a:solidFill>
              <a:ea typeface="ＭＳ Ｐゴシック" charset="-128"/>
              <a:cs typeface="ＭＳ Ｐゴシック" charset="-128"/>
            </a:endParaRPr>
          </a:p>
        </p:txBody>
      </p:sp>
      <p:sp>
        <p:nvSpPr>
          <p:cNvPr id="20490" name="Rectangle 10"/>
          <p:cNvSpPr>
            <a:spLocks noGrp="1" noChangeArrowheads="1"/>
          </p:cNvSpPr>
          <p:nvPr>
            <p:ph type="sldNum" sz="quarter" idx="4"/>
          </p:nvPr>
        </p:nvSpPr>
        <p:spPr bwMode="auto">
          <a:xfrm>
            <a:off x="6908800" y="6464300"/>
            <a:ext cx="1773238" cy="2905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800" b="1">
                <a:solidFill>
                  <a:schemeClr val="bg1"/>
                </a:solidFill>
                <a:latin typeface="Arial" charset="0"/>
                <a:ea typeface="ＭＳ Ｐゴシック" charset="-128"/>
                <a:cs typeface="ＭＳ Ｐゴシック" charset="-128"/>
              </a:defRPr>
            </a:lvl1pPr>
          </a:lstStyle>
          <a:p>
            <a:pPr defTabSz="914400" fontAlgn="base">
              <a:spcBef>
                <a:spcPct val="0"/>
              </a:spcBef>
              <a:spcAft>
                <a:spcPct val="0"/>
              </a:spcAft>
              <a:defRPr/>
            </a:pPr>
            <a:fld id="{F417884F-89A8-624E-B4FE-2727E220D80C}" type="slidenum">
              <a:rPr lang="en-GB">
                <a:solidFill>
                  <a:srgbClr val="FFFFFF"/>
                </a:solidFill>
              </a:rPr>
              <a:pPr defTabSz="914400" fontAlgn="base">
                <a:spcBef>
                  <a:spcPct val="0"/>
                </a:spcBef>
                <a:spcAft>
                  <a:spcPct val="0"/>
                </a:spcAft>
                <a:defRPr/>
              </a:pPr>
              <a:t>‹#›</a:t>
            </a:fld>
            <a:endParaRPr lang="en-GB">
              <a:solidFill>
                <a:srgbClr val="FFFFFF"/>
              </a:solidFill>
            </a:endParaRPr>
          </a:p>
        </p:txBody>
      </p:sp>
      <p:sp>
        <p:nvSpPr>
          <p:cNvPr id="2052" name="Rectangle 13"/>
          <p:cNvSpPr>
            <a:spLocks noChangeArrowheads="1"/>
          </p:cNvSpPr>
          <p:nvPr userDrawn="1"/>
        </p:nvSpPr>
        <p:spPr bwMode="auto">
          <a:xfrm flipV="1">
            <a:off x="0" y="1363663"/>
            <a:ext cx="9144000" cy="142875"/>
          </a:xfrm>
          <a:prstGeom prst="rect">
            <a:avLst/>
          </a:prstGeom>
          <a:solidFill>
            <a:srgbClr val="FDC82F"/>
          </a:solidFill>
          <a:ln w="9525">
            <a:noFill/>
            <a:miter lim="800000"/>
            <a:headEnd/>
            <a:tailEnd/>
          </a:ln>
        </p:spPr>
        <p:txBody>
          <a:bodyPr wrap="none" anchor="ctr">
            <a:prstTxWarp prst="textNoShape">
              <a:avLst/>
            </a:prstTxWarp>
          </a:bodyPr>
          <a:lstStyle/>
          <a:p>
            <a:pPr defTabSz="914400" fontAlgn="base">
              <a:spcBef>
                <a:spcPct val="0"/>
              </a:spcBef>
              <a:spcAft>
                <a:spcPct val="0"/>
              </a:spcAft>
              <a:defRPr/>
            </a:pPr>
            <a:endParaRPr lang="en-US">
              <a:solidFill>
                <a:srgbClr val="000000"/>
              </a:solidFill>
              <a:ea typeface="ＭＳ Ｐゴシック" charset="-128"/>
              <a:cs typeface="ＭＳ Ｐゴシック" charset="-128"/>
            </a:endParaRPr>
          </a:p>
        </p:txBody>
      </p:sp>
      <p:sp>
        <p:nvSpPr>
          <p:cNvPr id="2053" name="Line 14"/>
          <p:cNvSpPr>
            <a:spLocks noChangeShapeType="1"/>
          </p:cNvSpPr>
          <p:nvPr userDrawn="1"/>
        </p:nvSpPr>
        <p:spPr bwMode="auto">
          <a:xfrm>
            <a:off x="466725" y="6381750"/>
            <a:ext cx="8208963" cy="0"/>
          </a:xfrm>
          <a:prstGeom prst="line">
            <a:avLst/>
          </a:prstGeom>
          <a:noFill/>
          <a:ln w="9525">
            <a:solidFill>
              <a:schemeClr val="bg1"/>
            </a:solidFill>
            <a:round/>
            <a:headEnd/>
            <a:tailEnd/>
          </a:ln>
        </p:spPr>
        <p:txBody>
          <a:bodyPr>
            <a:prstTxWarp prst="textNoShape">
              <a:avLst/>
            </a:prstTxWarp>
          </a:bodyPr>
          <a:lstStyle/>
          <a:p>
            <a:pPr defTabSz="914400" fontAlgn="base">
              <a:spcBef>
                <a:spcPct val="0"/>
              </a:spcBef>
              <a:spcAft>
                <a:spcPct val="0"/>
              </a:spcAft>
              <a:defRPr/>
            </a:pPr>
            <a:endParaRPr lang="en-US">
              <a:solidFill>
                <a:srgbClr val="000000"/>
              </a:solidFill>
              <a:ea typeface="ＭＳ Ｐゴシック" charset="-128"/>
              <a:cs typeface="ＭＳ Ｐゴシック" charset="-128"/>
            </a:endParaRPr>
          </a:p>
        </p:txBody>
      </p:sp>
      <p:sp>
        <p:nvSpPr>
          <p:cNvPr id="20489" name="Rectangle 9"/>
          <p:cNvSpPr>
            <a:spLocks noGrp="1" noChangeArrowheads="1"/>
          </p:cNvSpPr>
          <p:nvPr>
            <p:ph type="ftr" sz="quarter" idx="3"/>
          </p:nvPr>
        </p:nvSpPr>
        <p:spPr bwMode="auto">
          <a:xfrm>
            <a:off x="466725" y="6462713"/>
            <a:ext cx="2895600" cy="279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800" b="1">
                <a:solidFill>
                  <a:schemeClr val="bg1"/>
                </a:solidFill>
                <a:latin typeface="Arial" charset="0"/>
                <a:ea typeface="ＭＳ Ｐゴシック" charset="-128"/>
                <a:cs typeface="ＭＳ Ｐゴシック" charset="-128"/>
              </a:defRPr>
            </a:lvl1pPr>
          </a:lstStyle>
          <a:p>
            <a:pPr defTabSz="914400" fontAlgn="base">
              <a:spcBef>
                <a:spcPct val="0"/>
              </a:spcBef>
              <a:spcAft>
                <a:spcPct val="0"/>
              </a:spcAft>
              <a:defRPr/>
            </a:pPr>
            <a:endParaRPr lang="en-GB">
              <a:solidFill>
                <a:srgbClr val="FFFFFF"/>
              </a:solidFill>
            </a:endParaRPr>
          </a:p>
        </p:txBody>
      </p:sp>
      <p:sp>
        <p:nvSpPr>
          <p:cNvPr id="14343" name="Rectangle 15"/>
          <p:cNvSpPr>
            <a:spLocks noGrp="1" noChangeArrowheads="1"/>
          </p:cNvSpPr>
          <p:nvPr>
            <p:ph type="title"/>
          </p:nvPr>
        </p:nvSpPr>
        <p:spPr bwMode="auto">
          <a:xfrm>
            <a:off x="468313" y="319088"/>
            <a:ext cx="5975350" cy="9445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a:t>Click to edit Master title style</a:t>
            </a:r>
          </a:p>
        </p:txBody>
      </p:sp>
      <p:sp>
        <p:nvSpPr>
          <p:cNvPr id="14344" name="Rectangle 18"/>
          <p:cNvSpPr>
            <a:spLocks noGrp="1" noChangeArrowheads="1"/>
          </p:cNvSpPr>
          <p:nvPr>
            <p:ph type="body" idx="1"/>
          </p:nvPr>
        </p:nvSpPr>
        <p:spPr bwMode="auto">
          <a:xfrm>
            <a:off x="457200" y="1773238"/>
            <a:ext cx="8229600" cy="4352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4345" name="Picture 20" descr="ACS_Chemistry_for_Life_CMYK_Logo"/>
          <p:cNvPicPr>
            <a:picLocks noChangeAspect="1" noChangeArrowheads="1"/>
          </p:cNvPicPr>
          <p:nvPr userDrawn="1"/>
        </p:nvPicPr>
        <p:blipFill>
          <a:blip r:embed="rId13"/>
          <a:srcRect/>
          <a:stretch>
            <a:fillRect/>
          </a:stretch>
        </p:blipFill>
        <p:spPr bwMode="auto">
          <a:xfrm>
            <a:off x="6877050" y="404813"/>
            <a:ext cx="1847850" cy="590550"/>
          </a:xfrm>
          <a:prstGeom prst="rect">
            <a:avLst/>
          </a:prstGeom>
          <a:noFill/>
          <a:ln w="9525">
            <a:noFill/>
            <a:miter lim="800000"/>
            <a:headEnd/>
            <a:tailEnd/>
          </a:ln>
        </p:spPr>
      </p:pic>
    </p:spTree>
    <p:extLst>
      <p:ext uri="{BB962C8B-B14F-4D97-AF65-F5344CB8AC3E}">
        <p14:creationId xmlns:p14="http://schemas.microsoft.com/office/powerpoint/2010/main" val="283025222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hf sldNum="0" hdr="0" ftr="0"/>
  <p:txStyles>
    <p:titleStyle>
      <a:lvl1pPr algn="l" rtl="0" eaLnBrk="0" fontAlgn="base" hangingPunct="0">
        <a:lnSpc>
          <a:spcPct val="90000"/>
        </a:lnSpc>
        <a:spcBef>
          <a:spcPct val="0"/>
        </a:spcBef>
        <a:spcAft>
          <a:spcPct val="0"/>
        </a:spcAft>
        <a:defRPr sz="2600" b="1">
          <a:solidFill>
            <a:srgbClr val="0039A6"/>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2600" b="1">
          <a:solidFill>
            <a:srgbClr val="0039A6"/>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2600" b="1">
          <a:solidFill>
            <a:srgbClr val="0039A6"/>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2600" b="1">
          <a:solidFill>
            <a:srgbClr val="0039A6"/>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2600" b="1">
          <a:solidFill>
            <a:srgbClr val="0039A6"/>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2600" b="1">
          <a:solidFill>
            <a:srgbClr val="0039A6"/>
          </a:solidFill>
          <a:latin typeface="Arial" charset="0"/>
        </a:defRPr>
      </a:lvl6pPr>
      <a:lvl7pPr marL="914400" algn="l" rtl="0" fontAlgn="base">
        <a:lnSpc>
          <a:spcPct val="90000"/>
        </a:lnSpc>
        <a:spcBef>
          <a:spcPct val="0"/>
        </a:spcBef>
        <a:spcAft>
          <a:spcPct val="0"/>
        </a:spcAft>
        <a:defRPr sz="2600" b="1">
          <a:solidFill>
            <a:srgbClr val="0039A6"/>
          </a:solidFill>
          <a:latin typeface="Arial" charset="0"/>
        </a:defRPr>
      </a:lvl7pPr>
      <a:lvl8pPr marL="1371600" algn="l" rtl="0" fontAlgn="base">
        <a:lnSpc>
          <a:spcPct val="90000"/>
        </a:lnSpc>
        <a:spcBef>
          <a:spcPct val="0"/>
        </a:spcBef>
        <a:spcAft>
          <a:spcPct val="0"/>
        </a:spcAft>
        <a:defRPr sz="2600" b="1">
          <a:solidFill>
            <a:srgbClr val="0039A6"/>
          </a:solidFill>
          <a:latin typeface="Arial" charset="0"/>
        </a:defRPr>
      </a:lvl8pPr>
      <a:lvl9pPr marL="1828800" algn="l" rtl="0" fontAlgn="base">
        <a:lnSpc>
          <a:spcPct val="90000"/>
        </a:lnSpc>
        <a:spcBef>
          <a:spcPct val="0"/>
        </a:spcBef>
        <a:spcAft>
          <a:spcPct val="0"/>
        </a:spcAft>
        <a:defRPr sz="2600" b="1">
          <a:solidFill>
            <a:srgbClr val="0039A6"/>
          </a:solidFill>
          <a:latin typeface="Arial" charset="0"/>
        </a:defRPr>
      </a:lvl9pPr>
    </p:titleStyle>
    <p:bodyStyle>
      <a:lvl1pPr marL="342900" indent="-342900" algn="l" rtl="0" eaLnBrk="0" fontAlgn="base" hangingPunct="0">
        <a:spcBef>
          <a:spcPct val="20000"/>
        </a:spcBef>
        <a:spcAft>
          <a:spcPct val="0"/>
        </a:spcAft>
        <a:buChar char="•"/>
        <a:defRPr>
          <a:solidFill>
            <a:schemeClr val="bg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1600">
          <a:solidFill>
            <a:schemeClr val="bg1"/>
          </a:solidFill>
          <a:latin typeface="+mn-lt"/>
          <a:ea typeface="ＭＳ Ｐゴシック" charset="-128"/>
        </a:defRPr>
      </a:lvl2pPr>
      <a:lvl3pPr marL="1143000" indent="-228600" algn="l" rtl="0" eaLnBrk="0" fontAlgn="base" hangingPunct="0">
        <a:spcBef>
          <a:spcPct val="20000"/>
        </a:spcBef>
        <a:spcAft>
          <a:spcPct val="0"/>
        </a:spcAft>
        <a:buChar char="•"/>
        <a:defRPr sz="1400">
          <a:solidFill>
            <a:schemeClr val="bg1"/>
          </a:solidFill>
          <a:latin typeface="+mn-lt"/>
          <a:ea typeface="ＭＳ Ｐゴシック" charset="-128"/>
        </a:defRPr>
      </a:lvl3pPr>
      <a:lvl4pPr marL="1600200" indent="-228600" algn="l" rtl="0" eaLnBrk="0" fontAlgn="base" hangingPunct="0">
        <a:spcBef>
          <a:spcPct val="20000"/>
        </a:spcBef>
        <a:spcAft>
          <a:spcPct val="0"/>
        </a:spcAft>
        <a:buChar char="–"/>
        <a:defRPr sz="1200">
          <a:solidFill>
            <a:schemeClr val="bg1"/>
          </a:solidFill>
          <a:latin typeface="+mn-lt"/>
          <a:ea typeface="ＭＳ Ｐゴシック" charset="-128"/>
        </a:defRPr>
      </a:lvl4pPr>
      <a:lvl5pPr marL="2057400" indent="-228600" algn="l" rtl="0" eaLnBrk="0" fontAlgn="base" hangingPunct="0">
        <a:spcBef>
          <a:spcPct val="20000"/>
        </a:spcBef>
        <a:spcAft>
          <a:spcPct val="0"/>
        </a:spcAft>
        <a:buChar char="»"/>
        <a:defRPr sz="1000">
          <a:solidFill>
            <a:schemeClr val="bg1"/>
          </a:solidFill>
          <a:latin typeface="+mn-lt"/>
          <a:ea typeface="ＭＳ Ｐゴシック" charset="-128"/>
        </a:defRPr>
      </a:lvl5pPr>
      <a:lvl6pPr marL="2514600" indent="-228600" algn="l" rtl="0" fontAlgn="base">
        <a:spcBef>
          <a:spcPct val="20000"/>
        </a:spcBef>
        <a:spcAft>
          <a:spcPct val="0"/>
        </a:spcAft>
        <a:buChar char="»"/>
        <a:defRPr sz="1000">
          <a:solidFill>
            <a:schemeClr val="bg1"/>
          </a:solidFill>
          <a:latin typeface="+mn-lt"/>
          <a:ea typeface="ＭＳ Ｐゴシック" charset="-128"/>
        </a:defRPr>
      </a:lvl6pPr>
      <a:lvl7pPr marL="2971800" indent="-228600" algn="l" rtl="0" fontAlgn="base">
        <a:spcBef>
          <a:spcPct val="20000"/>
        </a:spcBef>
        <a:spcAft>
          <a:spcPct val="0"/>
        </a:spcAft>
        <a:buChar char="»"/>
        <a:defRPr sz="1000">
          <a:solidFill>
            <a:schemeClr val="bg1"/>
          </a:solidFill>
          <a:latin typeface="+mn-lt"/>
          <a:ea typeface="ＭＳ Ｐゴシック" charset="-128"/>
        </a:defRPr>
      </a:lvl7pPr>
      <a:lvl8pPr marL="3429000" indent="-228600" algn="l" rtl="0" fontAlgn="base">
        <a:spcBef>
          <a:spcPct val="20000"/>
        </a:spcBef>
        <a:spcAft>
          <a:spcPct val="0"/>
        </a:spcAft>
        <a:buChar char="»"/>
        <a:defRPr sz="1000">
          <a:solidFill>
            <a:schemeClr val="bg1"/>
          </a:solidFill>
          <a:latin typeface="+mn-lt"/>
          <a:ea typeface="ＭＳ Ｐゴシック" charset="-128"/>
        </a:defRPr>
      </a:lvl8pPr>
      <a:lvl9pPr marL="3886200" indent="-228600" algn="l" rtl="0" fontAlgn="base">
        <a:spcBef>
          <a:spcPct val="20000"/>
        </a:spcBef>
        <a:spcAft>
          <a:spcPct val="0"/>
        </a:spcAft>
        <a:buChar char="»"/>
        <a:defRPr sz="1000">
          <a:solidFill>
            <a:schemeClr val="bg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1"/>
          <p:cNvSpPr>
            <a:spLocks noChangeArrowheads="1"/>
          </p:cNvSpPr>
          <p:nvPr userDrawn="1"/>
        </p:nvSpPr>
        <p:spPr bwMode="auto">
          <a:xfrm>
            <a:off x="0" y="1412875"/>
            <a:ext cx="9144000" cy="5445125"/>
          </a:xfrm>
          <a:prstGeom prst="rect">
            <a:avLst/>
          </a:prstGeom>
          <a:solidFill>
            <a:srgbClr val="0039A6"/>
          </a:solidFill>
          <a:ln w="9525">
            <a:noFill/>
            <a:miter lim="800000"/>
            <a:headEnd/>
            <a:tailEnd/>
          </a:ln>
        </p:spPr>
        <p:txBody>
          <a:bodyPr wrap="none" anchor="ctr">
            <a:prstTxWarp prst="textNoShape">
              <a:avLst/>
            </a:prstTxWarp>
          </a:bodyPr>
          <a:lstStyle/>
          <a:p>
            <a:pPr defTabSz="914400" fontAlgn="base">
              <a:spcBef>
                <a:spcPct val="0"/>
              </a:spcBef>
              <a:spcAft>
                <a:spcPct val="0"/>
              </a:spcAft>
              <a:defRPr/>
            </a:pPr>
            <a:endParaRPr lang="en-US">
              <a:solidFill>
                <a:srgbClr val="000000"/>
              </a:solidFill>
              <a:ea typeface="ＭＳ Ｐゴシック" charset="-128"/>
              <a:cs typeface="ＭＳ Ｐゴシック" charset="-128"/>
            </a:endParaRPr>
          </a:p>
        </p:txBody>
      </p:sp>
      <p:sp>
        <p:nvSpPr>
          <p:cNvPr id="20490" name="Rectangle 10"/>
          <p:cNvSpPr>
            <a:spLocks noGrp="1" noChangeArrowheads="1"/>
          </p:cNvSpPr>
          <p:nvPr>
            <p:ph type="sldNum" sz="quarter" idx="4"/>
          </p:nvPr>
        </p:nvSpPr>
        <p:spPr bwMode="auto">
          <a:xfrm>
            <a:off x="6908800" y="6464300"/>
            <a:ext cx="1773238" cy="2905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800" b="1">
                <a:solidFill>
                  <a:schemeClr val="bg1"/>
                </a:solidFill>
                <a:latin typeface="Arial" charset="0"/>
                <a:ea typeface="ＭＳ Ｐゴシック" charset="-128"/>
                <a:cs typeface="ＭＳ Ｐゴシック" charset="-128"/>
              </a:defRPr>
            </a:lvl1pPr>
          </a:lstStyle>
          <a:p>
            <a:pPr defTabSz="914400" fontAlgn="base">
              <a:spcBef>
                <a:spcPct val="0"/>
              </a:spcBef>
              <a:spcAft>
                <a:spcPct val="0"/>
              </a:spcAft>
              <a:defRPr/>
            </a:pPr>
            <a:fld id="{F417884F-89A8-624E-B4FE-2727E220D80C}" type="slidenum">
              <a:rPr lang="en-GB">
                <a:solidFill>
                  <a:srgbClr val="FFFFFF"/>
                </a:solidFill>
              </a:rPr>
              <a:pPr defTabSz="914400" fontAlgn="base">
                <a:spcBef>
                  <a:spcPct val="0"/>
                </a:spcBef>
                <a:spcAft>
                  <a:spcPct val="0"/>
                </a:spcAft>
                <a:defRPr/>
              </a:pPr>
              <a:t>‹#›</a:t>
            </a:fld>
            <a:endParaRPr lang="en-GB">
              <a:solidFill>
                <a:srgbClr val="FFFFFF"/>
              </a:solidFill>
            </a:endParaRPr>
          </a:p>
        </p:txBody>
      </p:sp>
      <p:sp>
        <p:nvSpPr>
          <p:cNvPr id="2052" name="Rectangle 13"/>
          <p:cNvSpPr>
            <a:spLocks noChangeArrowheads="1"/>
          </p:cNvSpPr>
          <p:nvPr userDrawn="1"/>
        </p:nvSpPr>
        <p:spPr bwMode="auto">
          <a:xfrm flipV="1">
            <a:off x="0" y="1363663"/>
            <a:ext cx="9144000" cy="142875"/>
          </a:xfrm>
          <a:prstGeom prst="rect">
            <a:avLst/>
          </a:prstGeom>
          <a:solidFill>
            <a:srgbClr val="FDC82F"/>
          </a:solidFill>
          <a:ln w="9525">
            <a:noFill/>
            <a:miter lim="800000"/>
            <a:headEnd/>
            <a:tailEnd/>
          </a:ln>
        </p:spPr>
        <p:txBody>
          <a:bodyPr wrap="none" anchor="ctr">
            <a:prstTxWarp prst="textNoShape">
              <a:avLst/>
            </a:prstTxWarp>
          </a:bodyPr>
          <a:lstStyle/>
          <a:p>
            <a:pPr defTabSz="914400" fontAlgn="base">
              <a:spcBef>
                <a:spcPct val="0"/>
              </a:spcBef>
              <a:spcAft>
                <a:spcPct val="0"/>
              </a:spcAft>
              <a:defRPr/>
            </a:pPr>
            <a:endParaRPr lang="en-US">
              <a:solidFill>
                <a:srgbClr val="000000"/>
              </a:solidFill>
              <a:ea typeface="ＭＳ Ｐゴシック" charset="-128"/>
              <a:cs typeface="ＭＳ Ｐゴシック" charset="-128"/>
            </a:endParaRPr>
          </a:p>
        </p:txBody>
      </p:sp>
      <p:sp>
        <p:nvSpPr>
          <p:cNvPr id="2053" name="Line 14"/>
          <p:cNvSpPr>
            <a:spLocks noChangeShapeType="1"/>
          </p:cNvSpPr>
          <p:nvPr userDrawn="1"/>
        </p:nvSpPr>
        <p:spPr bwMode="auto">
          <a:xfrm>
            <a:off x="466725" y="6381750"/>
            <a:ext cx="8208963" cy="0"/>
          </a:xfrm>
          <a:prstGeom prst="line">
            <a:avLst/>
          </a:prstGeom>
          <a:noFill/>
          <a:ln w="9525">
            <a:solidFill>
              <a:schemeClr val="bg1"/>
            </a:solidFill>
            <a:round/>
            <a:headEnd/>
            <a:tailEnd/>
          </a:ln>
        </p:spPr>
        <p:txBody>
          <a:bodyPr>
            <a:prstTxWarp prst="textNoShape">
              <a:avLst/>
            </a:prstTxWarp>
          </a:bodyPr>
          <a:lstStyle/>
          <a:p>
            <a:pPr defTabSz="914400" fontAlgn="base">
              <a:spcBef>
                <a:spcPct val="0"/>
              </a:spcBef>
              <a:spcAft>
                <a:spcPct val="0"/>
              </a:spcAft>
              <a:defRPr/>
            </a:pPr>
            <a:endParaRPr lang="en-US">
              <a:solidFill>
                <a:srgbClr val="000000"/>
              </a:solidFill>
              <a:ea typeface="ＭＳ Ｐゴシック" charset="-128"/>
              <a:cs typeface="ＭＳ Ｐゴシック" charset="-128"/>
            </a:endParaRPr>
          </a:p>
        </p:txBody>
      </p:sp>
      <p:sp>
        <p:nvSpPr>
          <p:cNvPr id="20489" name="Rectangle 9"/>
          <p:cNvSpPr>
            <a:spLocks noGrp="1" noChangeArrowheads="1"/>
          </p:cNvSpPr>
          <p:nvPr>
            <p:ph type="ftr" sz="quarter" idx="3"/>
          </p:nvPr>
        </p:nvSpPr>
        <p:spPr bwMode="auto">
          <a:xfrm>
            <a:off x="466725" y="6462713"/>
            <a:ext cx="2895600" cy="279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800" b="1">
                <a:solidFill>
                  <a:schemeClr val="bg1"/>
                </a:solidFill>
                <a:latin typeface="Arial" charset="0"/>
                <a:ea typeface="ＭＳ Ｐゴシック" charset="-128"/>
                <a:cs typeface="ＭＳ Ｐゴシック" charset="-128"/>
              </a:defRPr>
            </a:lvl1pPr>
          </a:lstStyle>
          <a:p>
            <a:pPr defTabSz="914400" fontAlgn="base">
              <a:spcBef>
                <a:spcPct val="0"/>
              </a:spcBef>
              <a:spcAft>
                <a:spcPct val="0"/>
              </a:spcAft>
              <a:defRPr/>
            </a:pPr>
            <a:endParaRPr lang="en-GB">
              <a:solidFill>
                <a:srgbClr val="FFFFFF"/>
              </a:solidFill>
            </a:endParaRPr>
          </a:p>
        </p:txBody>
      </p:sp>
      <p:sp>
        <p:nvSpPr>
          <p:cNvPr id="14343" name="Rectangle 15"/>
          <p:cNvSpPr>
            <a:spLocks noGrp="1" noChangeArrowheads="1"/>
          </p:cNvSpPr>
          <p:nvPr>
            <p:ph type="title"/>
          </p:nvPr>
        </p:nvSpPr>
        <p:spPr bwMode="auto">
          <a:xfrm>
            <a:off x="468313" y="319088"/>
            <a:ext cx="5975350" cy="9445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a:t>Click to edit Master title style</a:t>
            </a:r>
          </a:p>
        </p:txBody>
      </p:sp>
      <p:sp>
        <p:nvSpPr>
          <p:cNvPr id="14344" name="Rectangle 18"/>
          <p:cNvSpPr>
            <a:spLocks noGrp="1" noChangeArrowheads="1"/>
          </p:cNvSpPr>
          <p:nvPr>
            <p:ph type="body" idx="1"/>
          </p:nvPr>
        </p:nvSpPr>
        <p:spPr bwMode="auto">
          <a:xfrm>
            <a:off x="457200" y="1773238"/>
            <a:ext cx="8229600" cy="4352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4345" name="Picture 20" descr="ACS_Chemistry_for_Life_CMYK_Logo"/>
          <p:cNvPicPr>
            <a:picLocks noChangeAspect="1" noChangeArrowheads="1"/>
          </p:cNvPicPr>
          <p:nvPr userDrawn="1"/>
        </p:nvPicPr>
        <p:blipFill>
          <a:blip r:embed="rId13"/>
          <a:srcRect/>
          <a:stretch>
            <a:fillRect/>
          </a:stretch>
        </p:blipFill>
        <p:spPr bwMode="auto">
          <a:xfrm>
            <a:off x="6877050" y="404813"/>
            <a:ext cx="1847850" cy="590550"/>
          </a:xfrm>
          <a:prstGeom prst="rect">
            <a:avLst/>
          </a:prstGeom>
          <a:noFill/>
          <a:ln w="9525">
            <a:noFill/>
            <a:miter lim="800000"/>
            <a:headEnd/>
            <a:tailEnd/>
          </a:ln>
        </p:spPr>
      </p:pic>
    </p:spTree>
    <p:extLst>
      <p:ext uri="{BB962C8B-B14F-4D97-AF65-F5344CB8AC3E}">
        <p14:creationId xmlns:p14="http://schemas.microsoft.com/office/powerpoint/2010/main" val="379623798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hf sldNum="0" hdr="0" ftr="0"/>
  <p:txStyles>
    <p:titleStyle>
      <a:lvl1pPr algn="l" rtl="0" eaLnBrk="0" fontAlgn="base" hangingPunct="0">
        <a:lnSpc>
          <a:spcPct val="90000"/>
        </a:lnSpc>
        <a:spcBef>
          <a:spcPct val="0"/>
        </a:spcBef>
        <a:spcAft>
          <a:spcPct val="0"/>
        </a:spcAft>
        <a:defRPr sz="2600" b="1">
          <a:solidFill>
            <a:srgbClr val="0039A6"/>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2600" b="1">
          <a:solidFill>
            <a:srgbClr val="0039A6"/>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2600" b="1">
          <a:solidFill>
            <a:srgbClr val="0039A6"/>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2600" b="1">
          <a:solidFill>
            <a:srgbClr val="0039A6"/>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2600" b="1">
          <a:solidFill>
            <a:srgbClr val="0039A6"/>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2600" b="1">
          <a:solidFill>
            <a:srgbClr val="0039A6"/>
          </a:solidFill>
          <a:latin typeface="Arial" charset="0"/>
        </a:defRPr>
      </a:lvl6pPr>
      <a:lvl7pPr marL="914400" algn="l" rtl="0" fontAlgn="base">
        <a:lnSpc>
          <a:spcPct val="90000"/>
        </a:lnSpc>
        <a:spcBef>
          <a:spcPct val="0"/>
        </a:spcBef>
        <a:spcAft>
          <a:spcPct val="0"/>
        </a:spcAft>
        <a:defRPr sz="2600" b="1">
          <a:solidFill>
            <a:srgbClr val="0039A6"/>
          </a:solidFill>
          <a:latin typeface="Arial" charset="0"/>
        </a:defRPr>
      </a:lvl7pPr>
      <a:lvl8pPr marL="1371600" algn="l" rtl="0" fontAlgn="base">
        <a:lnSpc>
          <a:spcPct val="90000"/>
        </a:lnSpc>
        <a:spcBef>
          <a:spcPct val="0"/>
        </a:spcBef>
        <a:spcAft>
          <a:spcPct val="0"/>
        </a:spcAft>
        <a:defRPr sz="2600" b="1">
          <a:solidFill>
            <a:srgbClr val="0039A6"/>
          </a:solidFill>
          <a:latin typeface="Arial" charset="0"/>
        </a:defRPr>
      </a:lvl8pPr>
      <a:lvl9pPr marL="1828800" algn="l" rtl="0" fontAlgn="base">
        <a:lnSpc>
          <a:spcPct val="90000"/>
        </a:lnSpc>
        <a:spcBef>
          <a:spcPct val="0"/>
        </a:spcBef>
        <a:spcAft>
          <a:spcPct val="0"/>
        </a:spcAft>
        <a:defRPr sz="2600" b="1">
          <a:solidFill>
            <a:srgbClr val="0039A6"/>
          </a:solidFill>
          <a:latin typeface="Arial" charset="0"/>
        </a:defRPr>
      </a:lvl9pPr>
    </p:titleStyle>
    <p:bodyStyle>
      <a:lvl1pPr marL="342900" indent="-342900" algn="l" rtl="0" eaLnBrk="0" fontAlgn="base" hangingPunct="0">
        <a:spcBef>
          <a:spcPct val="20000"/>
        </a:spcBef>
        <a:spcAft>
          <a:spcPct val="0"/>
        </a:spcAft>
        <a:buChar char="•"/>
        <a:defRPr>
          <a:solidFill>
            <a:schemeClr val="bg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1600">
          <a:solidFill>
            <a:schemeClr val="bg1"/>
          </a:solidFill>
          <a:latin typeface="+mn-lt"/>
          <a:ea typeface="ＭＳ Ｐゴシック" charset="-128"/>
        </a:defRPr>
      </a:lvl2pPr>
      <a:lvl3pPr marL="1143000" indent="-228600" algn="l" rtl="0" eaLnBrk="0" fontAlgn="base" hangingPunct="0">
        <a:spcBef>
          <a:spcPct val="20000"/>
        </a:spcBef>
        <a:spcAft>
          <a:spcPct val="0"/>
        </a:spcAft>
        <a:buChar char="•"/>
        <a:defRPr sz="1400">
          <a:solidFill>
            <a:schemeClr val="bg1"/>
          </a:solidFill>
          <a:latin typeface="+mn-lt"/>
          <a:ea typeface="ＭＳ Ｐゴシック" charset="-128"/>
        </a:defRPr>
      </a:lvl3pPr>
      <a:lvl4pPr marL="1600200" indent="-228600" algn="l" rtl="0" eaLnBrk="0" fontAlgn="base" hangingPunct="0">
        <a:spcBef>
          <a:spcPct val="20000"/>
        </a:spcBef>
        <a:spcAft>
          <a:spcPct val="0"/>
        </a:spcAft>
        <a:buChar char="–"/>
        <a:defRPr sz="1200">
          <a:solidFill>
            <a:schemeClr val="bg1"/>
          </a:solidFill>
          <a:latin typeface="+mn-lt"/>
          <a:ea typeface="ＭＳ Ｐゴシック" charset="-128"/>
        </a:defRPr>
      </a:lvl4pPr>
      <a:lvl5pPr marL="2057400" indent="-228600" algn="l" rtl="0" eaLnBrk="0" fontAlgn="base" hangingPunct="0">
        <a:spcBef>
          <a:spcPct val="20000"/>
        </a:spcBef>
        <a:spcAft>
          <a:spcPct val="0"/>
        </a:spcAft>
        <a:buChar char="»"/>
        <a:defRPr sz="1000">
          <a:solidFill>
            <a:schemeClr val="bg1"/>
          </a:solidFill>
          <a:latin typeface="+mn-lt"/>
          <a:ea typeface="ＭＳ Ｐゴシック" charset="-128"/>
        </a:defRPr>
      </a:lvl5pPr>
      <a:lvl6pPr marL="2514600" indent="-228600" algn="l" rtl="0" fontAlgn="base">
        <a:spcBef>
          <a:spcPct val="20000"/>
        </a:spcBef>
        <a:spcAft>
          <a:spcPct val="0"/>
        </a:spcAft>
        <a:buChar char="»"/>
        <a:defRPr sz="1000">
          <a:solidFill>
            <a:schemeClr val="bg1"/>
          </a:solidFill>
          <a:latin typeface="+mn-lt"/>
          <a:ea typeface="ＭＳ Ｐゴシック" charset="-128"/>
        </a:defRPr>
      </a:lvl6pPr>
      <a:lvl7pPr marL="2971800" indent="-228600" algn="l" rtl="0" fontAlgn="base">
        <a:spcBef>
          <a:spcPct val="20000"/>
        </a:spcBef>
        <a:spcAft>
          <a:spcPct val="0"/>
        </a:spcAft>
        <a:buChar char="»"/>
        <a:defRPr sz="1000">
          <a:solidFill>
            <a:schemeClr val="bg1"/>
          </a:solidFill>
          <a:latin typeface="+mn-lt"/>
          <a:ea typeface="ＭＳ Ｐゴシック" charset="-128"/>
        </a:defRPr>
      </a:lvl7pPr>
      <a:lvl8pPr marL="3429000" indent="-228600" algn="l" rtl="0" fontAlgn="base">
        <a:spcBef>
          <a:spcPct val="20000"/>
        </a:spcBef>
        <a:spcAft>
          <a:spcPct val="0"/>
        </a:spcAft>
        <a:buChar char="»"/>
        <a:defRPr sz="1000">
          <a:solidFill>
            <a:schemeClr val="bg1"/>
          </a:solidFill>
          <a:latin typeface="+mn-lt"/>
          <a:ea typeface="ＭＳ Ｐゴシック" charset="-128"/>
        </a:defRPr>
      </a:lvl8pPr>
      <a:lvl9pPr marL="3886200" indent="-228600" algn="l" rtl="0" fontAlgn="base">
        <a:spcBef>
          <a:spcPct val="20000"/>
        </a:spcBef>
        <a:spcAft>
          <a:spcPct val="0"/>
        </a:spcAft>
        <a:buChar char="»"/>
        <a:defRPr sz="1000">
          <a:solidFill>
            <a:schemeClr val="bg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29.png"/><Relationship Id="rId10"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28.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jpeg"/><Relationship Id="rId8" Type="http://schemas.openxmlformats.org/officeDocument/2006/relationships/image" Target="../media/image1.jpe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hyperlink" Target="search.chorusaccess.org" TargetMode="External"/><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49.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1.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4" Type="http://schemas.microsoft.com/office/2007/relationships/hdphoto" Target="../media/hdphoto2.wdp"/><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1.jpeg"/><Relationship Id="rId5" Type="http://schemas.openxmlformats.org/officeDocument/2006/relationships/image" Target="../media/image53.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eg"/><Relationship Id="rId3"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jpeg"/><Relationship Id="rId5" Type="http://schemas.openxmlformats.org/officeDocument/2006/relationships/image" Target="../media/image1.jpe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29.png"/><Relationship Id="rId5" Type="http://schemas.openxmlformats.org/officeDocument/2006/relationships/image" Target="../media/image57.png"/><Relationship Id="rId6" Type="http://schemas.openxmlformats.org/officeDocument/2006/relationships/image" Target="../media/image1.jpe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mailto:hratner@chorusaccess.org" TargetMode="External"/><Relationship Id="rId4" Type="http://schemas.openxmlformats.org/officeDocument/2006/relationships/image" Target="../media/image5.png"/><Relationship Id="rId5"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11" Type="http://schemas.openxmlformats.org/officeDocument/2006/relationships/image" Target="../media/image8.jpeg"/><Relationship Id="rId12" Type="http://schemas.openxmlformats.org/officeDocument/2006/relationships/image" Target="../media/image17.jpg"/><Relationship Id="rId13"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image" Target="../media/image1.jpe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9.jpeg"/><Relationship Id="rId5"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1.jpeg"/><Relationship Id="rId7" Type="http://schemas.openxmlformats.org/officeDocument/2006/relationships/image" Target="../media/image25.png"/><Relationship Id="rId1" Type="http://schemas.openxmlformats.org/officeDocument/2006/relationships/slideLayout" Target="../slideLayouts/slideLayout3.xml"/><Relationship Id="rId2"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5943600"/>
          </a:xfrm>
          <a:prstGeom prst="rect">
            <a:avLst/>
          </a:prstGeom>
          <a:solidFill>
            <a:schemeClr val="bg1">
              <a:lumMod val="85000"/>
            </a:schemeClr>
          </a:solidFill>
          <a:ln w="6350"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dirty="0">
              <a:solidFill>
                <a:schemeClr val="accent1">
                  <a:lumMod val="20000"/>
                  <a:lumOff val="80000"/>
                </a:schemeClr>
              </a:solidFill>
            </a:endParaRPr>
          </a:p>
        </p:txBody>
      </p:sp>
      <p:sp>
        <p:nvSpPr>
          <p:cNvPr id="8" name="Title 1"/>
          <p:cNvSpPr>
            <a:spLocks noGrp="1"/>
          </p:cNvSpPr>
          <p:nvPr>
            <p:ph type="ctrTitle"/>
          </p:nvPr>
        </p:nvSpPr>
        <p:spPr>
          <a:xfrm>
            <a:off x="228600" y="2138965"/>
            <a:ext cx="8654794" cy="2651125"/>
          </a:xfrm>
        </p:spPr>
        <p:txBody>
          <a:bodyPr lIns="0" tIns="0" rIns="0" bIns="0">
            <a:normAutofit/>
          </a:bodyPr>
          <a:lstStyle/>
          <a:p>
            <a:pPr>
              <a:lnSpc>
                <a:spcPts val="2600"/>
              </a:lnSpc>
            </a:pPr>
            <a:r>
              <a:rPr lang="en-US" sz="3200" dirty="0">
                <a:solidFill>
                  <a:schemeClr val="accent1">
                    <a:lumMod val="75000"/>
                  </a:schemeClr>
                </a:solidFill>
                <a:latin typeface="Arial"/>
                <a:cs typeface="Arial"/>
              </a:rPr>
              <a:t/>
            </a:r>
            <a:br>
              <a:rPr lang="en-US" sz="3200" dirty="0">
                <a:solidFill>
                  <a:schemeClr val="accent1">
                    <a:lumMod val="75000"/>
                  </a:schemeClr>
                </a:solidFill>
                <a:latin typeface="Arial"/>
                <a:cs typeface="Arial"/>
              </a:rPr>
            </a:br>
            <a:r>
              <a:rPr lang="en-US" sz="3200" dirty="0" smtClean="0">
                <a:solidFill>
                  <a:schemeClr val="accent1">
                    <a:lumMod val="75000"/>
                  </a:schemeClr>
                </a:solidFill>
                <a:latin typeface="Arial"/>
                <a:cs typeface="Arial"/>
              </a:rPr>
              <a:t/>
            </a:r>
            <a:br>
              <a:rPr lang="en-US" sz="3200" dirty="0" smtClean="0">
                <a:solidFill>
                  <a:schemeClr val="accent1">
                    <a:lumMod val="75000"/>
                  </a:schemeClr>
                </a:solidFill>
                <a:latin typeface="Arial"/>
                <a:cs typeface="Arial"/>
              </a:rPr>
            </a:br>
            <a:r>
              <a:rPr lang="en-US" sz="3100" b="1" dirty="0" smtClean="0">
                <a:solidFill>
                  <a:schemeClr val="accent1">
                    <a:lumMod val="75000"/>
                  </a:schemeClr>
                </a:solidFill>
                <a:effectLst>
                  <a:outerShdw blurRad="38100" dist="38100" dir="2700000" algn="tl">
                    <a:srgbClr val="000000">
                      <a:alpha val="43137"/>
                    </a:srgbClr>
                  </a:outerShdw>
                </a:effectLst>
                <a:latin typeface="Arial"/>
                <a:cs typeface="Arial"/>
              </a:rPr>
              <a:t>A </a:t>
            </a:r>
            <a:r>
              <a:rPr lang="en-US" sz="3100" b="1" dirty="0">
                <a:solidFill>
                  <a:schemeClr val="accent1">
                    <a:lumMod val="75000"/>
                  </a:schemeClr>
                </a:solidFill>
                <a:effectLst>
                  <a:outerShdw blurRad="38100" dist="38100" dir="2700000" algn="tl">
                    <a:srgbClr val="000000">
                      <a:alpha val="43137"/>
                    </a:srgbClr>
                  </a:outerShdw>
                </a:effectLst>
                <a:latin typeface="Arial"/>
                <a:cs typeface="Arial"/>
              </a:rPr>
              <a:t>Solution for Public Access</a:t>
            </a:r>
            <a:r>
              <a:rPr lang="en-US" sz="2700" b="1" dirty="0" smtClean="0">
                <a:solidFill>
                  <a:schemeClr val="accent1">
                    <a:lumMod val="75000"/>
                  </a:schemeClr>
                </a:solidFill>
                <a:effectLst>
                  <a:outerShdw blurRad="38100" dist="38100" dir="2700000" algn="tl">
                    <a:srgbClr val="000000">
                      <a:alpha val="43137"/>
                    </a:srgbClr>
                  </a:outerShdw>
                </a:effectLst>
                <a:latin typeface="Arial"/>
                <a:cs typeface="Arial"/>
              </a:rPr>
              <a:t/>
            </a:r>
            <a:br>
              <a:rPr lang="en-US" sz="2700" b="1" dirty="0" smtClean="0">
                <a:solidFill>
                  <a:schemeClr val="accent1">
                    <a:lumMod val="75000"/>
                  </a:schemeClr>
                </a:solidFill>
                <a:effectLst>
                  <a:outerShdw blurRad="38100" dist="38100" dir="2700000" algn="tl">
                    <a:srgbClr val="000000">
                      <a:alpha val="43137"/>
                    </a:srgbClr>
                  </a:outerShdw>
                </a:effectLst>
                <a:latin typeface="Arial"/>
                <a:cs typeface="Arial"/>
              </a:rPr>
            </a:br>
            <a:r>
              <a:rPr lang="en-US" sz="3100" b="1" dirty="0" smtClean="0">
                <a:solidFill>
                  <a:schemeClr val="accent1">
                    <a:lumMod val="75000"/>
                  </a:schemeClr>
                </a:solidFill>
                <a:latin typeface="Arial"/>
                <a:cs typeface="Arial"/>
              </a:rPr>
              <a:t/>
            </a:r>
            <a:br>
              <a:rPr lang="en-US" sz="3100" b="1" dirty="0" smtClean="0">
                <a:solidFill>
                  <a:schemeClr val="accent1">
                    <a:lumMod val="75000"/>
                  </a:schemeClr>
                </a:solidFill>
                <a:latin typeface="Arial"/>
                <a:cs typeface="Arial"/>
              </a:rPr>
            </a:br>
            <a:endParaRPr lang="en-US" sz="1600" dirty="0" smtClean="0">
              <a:solidFill>
                <a:schemeClr val="tx1"/>
              </a:solidFill>
              <a:latin typeface="Arial"/>
              <a:cs typeface="Arial"/>
            </a:endParaRPr>
          </a:p>
        </p:txBody>
      </p:sp>
      <p:sp>
        <p:nvSpPr>
          <p:cNvPr id="9" name="Title 1"/>
          <p:cNvSpPr txBox="1">
            <a:spLocks/>
          </p:cNvSpPr>
          <p:nvPr/>
        </p:nvSpPr>
        <p:spPr>
          <a:xfrm>
            <a:off x="219635" y="4191000"/>
            <a:ext cx="8663759" cy="1311275"/>
          </a:xfrm>
          <a:prstGeom prst="rect">
            <a:avLst/>
          </a:prstGeom>
        </p:spPr>
        <p:txBody>
          <a:bodyPr vert="horz" lIns="0" tIns="0" rIns="0" bIns="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b="1" dirty="0" smtClean="0">
                <a:solidFill>
                  <a:srgbClr val="17375E"/>
                </a:solidFill>
                <a:latin typeface="Arial"/>
                <a:cs typeface="Arial"/>
              </a:rPr>
              <a:t>CHORUS Implementation Workshop #2</a:t>
            </a:r>
          </a:p>
          <a:p>
            <a:r>
              <a:rPr lang="en-US" sz="1600" b="1" dirty="0" smtClean="0">
                <a:solidFill>
                  <a:srgbClr val="17375E"/>
                </a:solidFill>
                <a:latin typeface="Arial"/>
                <a:cs typeface="Arial"/>
              </a:rPr>
              <a:t>Howard Ratner, </a:t>
            </a:r>
            <a:r>
              <a:rPr lang="en-US" sz="1600" dirty="0" smtClean="0">
                <a:solidFill>
                  <a:srgbClr val="17375E"/>
                </a:solidFill>
                <a:latin typeface="Arial"/>
                <a:cs typeface="Arial"/>
              </a:rPr>
              <a:t>Executive Director, CHOR, Inc.</a:t>
            </a:r>
          </a:p>
          <a:p>
            <a:r>
              <a:rPr lang="en-US" sz="1600" dirty="0" smtClean="0">
                <a:solidFill>
                  <a:srgbClr val="17375E"/>
                </a:solidFill>
                <a:latin typeface="Arial"/>
                <a:cs typeface="Arial"/>
              </a:rPr>
              <a:t>hratner@chorusaccess.org</a:t>
            </a:r>
          </a:p>
          <a:p>
            <a:r>
              <a:rPr lang="en-US" sz="1600" dirty="0" err="1" smtClean="0">
                <a:solidFill>
                  <a:srgbClr val="17375E"/>
                </a:solidFill>
                <a:latin typeface="Arial"/>
                <a:cs typeface="Arial"/>
              </a:rPr>
              <a:t>www.chorusaccess.org</a:t>
            </a:r>
            <a:endParaRPr lang="en-US" sz="1600" dirty="0" smtClean="0">
              <a:solidFill>
                <a:srgbClr val="17375E"/>
              </a:solidFill>
              <a:latin typeface="Arial"/>
              <a:cs typeface="Arial"/>
            </a:endParaRPr>
          </a:p>
          <a:p>
            <a:pPr algn="l"/>
            <a:endParaRPr lang="en-US" sz="1400" dirty="0" smtClean="0">
              <a:solidFill>
                <a:srgbClr val="17375E"/>
              </a:solidFill>
              <a:latin typeface="Arial"/>
              <a:cs typeface="Arial"/>
            </a:endParaRPr>
          </a:p>
        </p:txBody>
      </p:sp>
      <p:pic>
        <p:nvPicPr>
          <p:cNvPr id="11" name="Picture 10" descr="CHORUS logo 2 sm.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3004" y="5707336"/>
            <a:ext cx="850392" cy="990600"/>
          </a:xfrm>
          <a:prstGeom prst="rect">
            <a:avLst/>
          </a:prstGeom>
          <a:ln w="6350" cmpd="sng">
            <a:solidFill>
              <a:schemeClr val="accent1">
                <a:lumMod val="60000"/>
                <a:lumOff val="40000"/>
              </a:schemeClr>
            </a:solidFill>
          </a:ln>
        </p:spPr>
      </p:pic>
      <p:pic>
        <p:nvPicPr>
          <p:cNvPr id="2" name="Picture 1"/>
          <p:cNvPicPr>
            <a:picLocks noChangeAspect="1"/>
          </p:cNvPicPr>
          <p:nvPr/>
        </p:nvPicPr>
        <p:blipFill>
          <a:blip r:embed="rId4"/>
          <a:stretch>
            <a:fillRect/>
          </a:stretch>
        </p:blipFill>
        <p:spPr>
          <a:xfrm>
            <a:off x="990600" y="479044"/>
            <a:ext cx="7239000" cy="1959356"/>
          </a:xfrm>
          <a:prstGeom prst="rect">
            <a:avLst/>
          </a:prstGeom>
          <a:effectLst>
            <a:outerShdw blurRad="292100" dist="139700" dir="2700000" algn="tl" rotWithShape="0">
              <a:srgbClr val="000000">
                <a:alpha val="65000"/>
              </a:srgbClr>
            </a:outerShdw>
          </a:effectLst>
        </p:spPr>
      </p:pic>
      <p:sp>
        <p:nvSpPr>
          <p:cNvPr id="3" name="TextBox 2"/>
          <p:cNvSpPr txBox="1"/>
          <p:nvPr/>
        </p:nvSpPr>
        <p:spPr>
          <a:xfrm>
            <a:off x="345734" y="5615829"/>
            <a:ext cx="8537661" cy="738664"/>
          </a:xfrm>
          <a:prstGeom prst="rect">
            <a:avLst/>
          </a:prstGeom>
          <a:noFill/>
        </p:spPr>
        <p:txBody>
          <a:bodyPr wrap="square" rtlCol="0">
            <a:spAutoFit/>
          </a:bodyPr>
          <a:lstStyle/>
          <a:p>
            <a:pPr algn="ctr"/>
            <a:r>
              <a:rPr lang="en-US" altLang="en-US" sz="2000" dirty="0">
                <a:solidFill>
                  <a:srgbClr val="376092"/>
                </a:solidFill>
              </a:rPr>
              <a:t>Identification </a:t>
            </a:r>
            <a:r>
              <a:rPr lang="en-US" altLang="en-US" sz="2000" dirty="0">
                <a:solidFill>
                  <a:srgbClr val="376092"/>
                </a:solidFill>
                <a:sym typeface="Wingdings" pitchFamily="2" charset="2"/>
              </a:rPr>
              <a:t> Discovery  Access  Preservation </a:t>
            </a:r>
            <a:r>
              <a:rPr lang="en-US" altLang="en-US" sz="2000" dirty="0">
                <a:solidFill>
                  <a:srgbClr val="376092"/>
                </a:solidFill>
              </a:rPr>
              <a:t> </a:t>
            </a:r>
            <a:r>
              <a:rPr lang="en-US" altLang="en-US" sz="2000" dirty="0">
                <a:solidFill>
                  <a:srgbClr val="376092"/>
                </a:solidFill>
                <a:sym typeface="Wingdings" pitchFamily="2" charset="2"/>
              </a:rPr>
              <a:t> Compliance</a:t>
            </a:r>
            <a:endParaRPr lang="en-US" altLang="en-US" sz="2000" dirty="0">
              <a:solidFill>
                <a:srgbClr val="376092"/>
              </a:solidFill>
            </a:endParaRPr>
          </a:p>
          <a:p>
            <a:endParaRPr lang="en-US" sz="2200" dirty="0"/>
          </a:p>
        </p:txBody>
      </p:sp>
    </p:spTree>
    <p:extLst>
      <p:ext uri="{BB962C8B-B14F-4D97-AF65-F5344CB8AC3E}">
        <p14:creationId xmlns:p14="http://schemas.microsoft.com/office/powerpoint/2010/main" val="33036822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95550" y="1662405"/>
            <a:ext cx="4008437" cy="3006725"/>
          </a:xfrm>
          <a:prstGeom prst="rect">
            <a:avLst/>
          </a:prstGeom>
          <a:noFill/>
          <a:ln w="9525">
            <a:solidFill>
              <a:srgbClr val="4F81BD"/>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7827" name="Picture 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4800" y="1644650"/>
            <a:ext cx="1905000" cy="12954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8" descr="Screen Shot 2013-11-05 at 6.58.03 PM.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07201" y="2438400"/>
            <a:ext cx="14081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9" descr="Screen Shot 2013-11-05 at 6.58.51 PM.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893719" y="1827710"/>
            <a:ext cx="123507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10" descr="Screen Shot 2013-11-05 at 7.00.04 PM.pn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7018338" y="3004211"/>
            <a:ext cx="985837"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Picture 11" descr="Screen Shot 2013-11-05 at 7.01.44 PM.pn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057230" y="3810000"/>
            <a:ext cx="9080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2" name="Picture 12"/>
          <p:cNvPicPr>
            <a:picLocks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619499" y="4912677"/>
            <a:ext cx="1981199" cy="70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472279" y="304800"/>
            <a:ext cx="8275637" cy="1077218"/>
          </a:xfrm>
          <a:prstGeom prst="rect">
            <a:avLst/>
          </a:prstGeom>
          <a:noFill/>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4000" dirty="0">
                <a:solidFill>
                  <a:srgbClr val="004068"/>
                </a:solidFill>
                <a:effectLst>
                  <a:outerShdw blurRad="38100" dist="38100" dir="2700000" algn="tl">
                    <a:srgbClr val="C0C0C0"/>
                  </a:outerShdw>
                </a:effectLst>
              </a:rPr>
              <a:t>How CHORUS Works: </a:t>
            </a:r>
            <a:r>
              <a:rPr lang="en-US" altLang="en-US" sz="4000" dirty="0" smtClean="0">
                <a:solidFill>
                  <a:srgbClr val="0070C0"/>
                </a:solidFill>
                <a:effectLst>
                  <a:outerShdw blurRad="38100" dist="38100" dir="2700000" algn="tl">
                    <a:srgbClr val="C0C0C0"/>
                  </a:outerShdw>
                </a:effectLst>
              </a:rPr>
              <a:t>Identification</a:t>
            </a:r>
          </a:p>
          <a:p>
            <a:pPr algn="ctr" eaLnBrk="1" hangingPunct="1"/>
            <a:r>
              <a:rPr lang="en-US" altLang="en-US" i="1" dirty="0">
                <a:solidFill>
                  <a:schemeClr val="tx2">
                    <a:lumMod val="75000"/>
                  </a:schemeClr>
                </a:solidFill>
                <a:effectLst>
                  <a:outerShdw blurRad="38100" dist="38100" dir="2700000" algn="tl">
                    <a:srgbClr val="C0C0C0"/>
                  </a:outerShdw>
                </a:effectLst>
              </a:rPr>
              <a:t>…built into the author’s submission </a:t>
            </a:r>
            <a:r>
              <a:rPr lang="en-US" altLang="en-US" i="1" dirty="0" smtClean="0">
                <a:solidFill>
                  <a:schemeClr val="tx2">
                    <a:lumMod val="75000"/>
                  </a:schemeClr>
                </a:solidFill>
                <a:effectLst>
                  <a:outerShdw blurRad="38100" dist="38100" dir="2700000" algn="tl">
                    <a:srgbClr val="C0C0C0"/>
                  </a:outerShdw>
                </a:effectLst>
              </a:rPr>
              <a:t>process</a:t>
            </a:r>
            <a:endParaRPr lang="en-US" altLang="en-US" sz="4000" dirty="0">
              <a:solidFill>
                <a:srgbClr val="0070C0"/>
              </a:solidFill>
              <a:effectLst>
                <a:outerShdw blurRad="38100" dist="38100" dir="2700000" algn="tl">
                  <a:srgbClr val="C0C0C0"/>
                </a:outerShdw>
              </a:effectLst>
            </a:endParaRPr>
          </a:p>
        </p:txBody>
      </p:sp>
      <p:sp>
        <p:nvSpPr>
          <p:cNvPr id="16" name="Right Arrow 15"/>
          <p:cNvSpPr>
            <a:spLocks noChangeArrowheads="1"/>
          </p:cNvSpPr>
          <p:nvPr/>
        </p:nvSpPr>
        <p:spPr bwMode="auto">
          <a:xfrm rot="1908594">
            <a:off x="1700827" y="3099108"/>
            <a:ext cx="573446" cy="452872"/>
          </a:xfrm>
          <a:prstGeom prst="rightArrow">
            <a:avLst>
              <a:gd name="adj1" fmla="val 50000"/>
              <a:gd name="adj2" fmla="val 50000"/>
            </a:avLst>
          </a:prstGeom>
          <a:gradFill rotWithShape="1">
            <a:gsLst>
              <a:gs pos="0">
                <a:srgbClr val="A6B8FD"/>
              </a:gs>
              <a:gs pos="100000">
                <a:srgbClr val="5370C1"/>
              </a:gs>
            </a:gsLst>
            <a:lin ang="5400000"/>
          </a:gradFill>
          <a:ln w="9525">
            <a:solidFill>
              <a:srgbClr val="5C72B2"/>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3" name="Slide Number Placeholder 2"/>
          <p:cNvSpPr>
            <a:spLocks noGrp="1"/>
          </p:cNvSpPr>
          <p:nvPr>
            <p:ph type="sldNum" sz="quarter" idx="12"/>
          </p:nvPr>
        </p:nvSpPr>
        <p:spPr/>
        <p:txBody>
          <a:bodyPr/>
          <a:lstStyle/>
          <a:p>
            <a:fld id="{7910F594-2698-9B46-9EFA-83A2268E26B9}" type="slidenum">
              <a:rPr lang="en-US" smtClean="0"/>
              <a:pPr/>
              <a:t>10</a:t>
            </a:fld>
            <a:endParaRPr lang="en-US" dirty="0"/>
          </a:p>
        </p:txBody>
      </p:sp>
      <p:pic>
        <p:nvPicPr>
          <p:cNvPr id="15" name="Picture 1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4923234" y="5334000"/>
            <a:ext cx="1883967" cy="741027"/>
          </a:xfrm>
          <a:prstGeom prst="rect">
            <a:avLst/>
          </a:prstGeom>
        </p:spPr>
      </p:pic>
      <p:sp>
        <p:nvSpPr>
          <p:cNvPr id="17" name="Right Arrow 16"/>
          <p:cNvSpPr>
            <a:spLocks noChangeArrowheads="1"/>
          </p:cNvSpPr>
          <p:nvPr/>
        </p:nvSpPr>
        <p:spPr bwMode="auto">
          <a:xfrm rot="1908594">
            <a:off x="3048091" y="4782149"/>
            <a:ext cx="573446" cy="452872"/>
          </a:xfrm>
          <a:prstGeom prst="rightArrow">
            <a:avLst>
              <a:gd name="adj1" fmla="val 50000"/>
              <a:gd name="adj2" fmla="val 50000"/>
            </a:avLst>
          </a:prstGeom>
          <a:gradFill rotWithShape="1">
            <a:gsLst>
              <a:gs pos="0">
                <a:srgbClr val="A6B8FD"/>
              </a:gs>
              <a:gs pos="100000">
                <a:srgbClr val="5370C1"/>
              </a:gs>
            </a:gsLst>
            <a:lin ang="5400000"/>
          </a:gradFill>
          <a:ln w="9525">
            <a:solidFill>
              <a:srgbClr val="5C72B2"/>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Tree>
    <p:extLst>
      <p:ext uri="{BB962C8B-B14F-4D97-AF65-F5344CB8AC3E}">
        <p14:creationId xmlns:p14="http://schemas.microsoft.com/office/powerpoint/2010/main" val="32148331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ight Arrow 18"/>
          <p:cNvSpPr>
            <a:spLocks noChangeArrowheads="1"/>
          </p:cNvSpPr>
          <p:nvPr/>
        </p:nvSpPr>
        <p:spPr bwMode="auto">
          <a:xfrm rot="7874665">
            <a:off x="3001628" y="3271167"/>
            <a:ext cx="659137" cy="591889"/>
          </a:xfrm>
          <a:prstGeom prst="rightArrow">
            <a:avLst>
              <a:gd name="adj1" fmla="val 50000"/>
              <a:gd name="adj2" fmla="val 50000"/>
            </a:avLst>
          </a:prstGeom>
          <a:gradFill rotWithShape="1">
            <a:gsLst>
              <a:gs pos="0">
                <a:srgbClr val="A6B8FD"/>
              </a:gs>
              <a:gs pos="100000">
                <a:srgbClr val="5370C1"/>
              </a:gs>
            </a:gsLst>
            <a:lin ang="5400000"/>
          </a:gradFill>
          <a:ln w="9525">
            <a:solidFill>
              <a:srgbClr val="5C72B2"/>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20" name="Right Arrow 19"/>
          <p:cNvSpPr>
            <a:spLocks noChangeArrowheads="1"/>
          </p:cNvSpPr>
          <p:nvPr/>
        </p:nvSpPr>
        <p:spPr bwMode="auto">
          <a:xfrm rot="2602418">
            <a:off x="5212966" y="3261269"/>
            <a:ext cx="633937" cy="590299"/>
          </a:xfrm>
          <a:prstGeom prst="rightArrow">
            <a:avLst>
              <a:gd name="adj1" fmla="val 50000"/>
              <a:gd name="adj2" fmla="val 50000"/>
            </a:avLst>
          </a:prstGeom>
          <a:gradFill rotWithShape="1">
            <a:gsLst>
              <a:gs pos="0">
                <a:srgbClr val="A6B8FD"/>
              </a:gs>
              <a:gs pos="100000">
                <a:srgbClr val="5370C1"/>
              </a:gs>
            </a:gsLst>
            <a:lin ang="5400000"/>
          </a:gradFill>
          <a:ln w="9525">
            <a:solidFill>
              <a:srgbClr val="5C72B2"/>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pic>
        <p:nvPicPr>
          <p:cNvPr id="78852" name="Picture 20" descr="wc.tif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31589" y="1828800"/>
            <a:ext cx="1190625" cy="1633538"/>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a:stretch>
            <a:fillRect/>
          </a:stretch>
        </p:blipFill>
        <p:spPr>
          <a:xfrm>
            <a:off x="990600" y="4038600"/>
            <a:ext cx="2057400" cy="1752600"/>
          </a:xfrm>
          <a:prstGeom prst="rect">
            <a:avLst/>
          </a:prstGeom>
          <a:ln>
            <a:solidFill>
              <a:schemeClr val="tx2">
                <a:lumMod val="60000"/>
                <a:lumOff val="40000"/>
              </a:schemeClr>
            </a:solidFill>
          </a:ln>
        </p:spPr>
      </p:pic>
      <p:pic>
        <p:nvPicPr>
          <p:cNvPr id="23" name="Picture 22"/>
          <p:cNvPicPr>
            <a:picLocks noChangeAspect="1"/>
          </p:cNvPicPr>
          <p:nvPr/>
        </p:nvPicPr>
        <p:blipFill>
          <a:blip r:embed="rId5"/>
          <a:stretch>
            <a:fillRect/>
          </a:stretch>
        </p:blipFill>
        <p:spPr>
          <a:xfrm>
            <a:off x="3442493" y="4038600"/>
            <a:ext cx="1878013" cy="1741487"/>
          </a:xfrm>
          <a:prstGeom prst="rect">
            <a:avLst/>
          </a:prstGeom>
          <a:ln>
            <a:solidFill>
              <a:schemeClr val="tx1">
                <a:lumMod val="50000"/>
                <a:lumOff val="50000"/>
              </a:schemeClr>
            </a:solidFill>
          </a:ln>
        </p:spPr>
      </p:pic>
      <p:sp>
        <p:nvSpPr>
          <p:cNvPr id="24" name="Rectangle 23"/>
          <p:cNvSpPr>
            <a:spLocks noChangeArrowheads="1"/>
          </p:cNvSpPr>
          <p:nvPr/>
        </p:nvSpPr>
        <p:spPr bwMode="auto">
          <a:xfrm>
            <a:off x="5638800" y="4040187"/>
            <a:ext cx="1802607" cy="1751013"/>
          </a:xfrm>
          <a:prstGeom prst="rect">
            <a:avLst/>
          </a:prstGeom>
          <a:solidFill>
            <a:srgbClr val="FFFFFF"/>
          </a:solidFill>
          <a:ln w="9525">
            <a:solidFill>
              <a:srgbClr val="234271"/>
            </a:solidFill>
            <a:miter lim="800000"/>
            <a:headEnd/>
            <a:tailEnd/>
          </a:ln>
          <a:effectLst>
            <a:outerShdw blurRad="40000" dist="23000" dir="5400000" rotWithShape="0">
              <a:srgbClr val="808080">
                <a:alpha val="34998"/>
              </a:srgbClr>
            </a:outerShdw>
          </a:effectLst>
        </p:spPr>
        <p:txBody>
          <a:bodyPr anchor="ctr"/>
          <a:lstStyle/>
          <a:p>
            <a:pPr algn="ctr">
              <a:defRPr/>
            </a:pPr>
            <a:r>
              <a:rPr lang="en-US" sz="2000" dirty="0">
                <a:latin typeface="Arial" panose="020B0604020202020204" pitchFamily="34" charset="0"/>
                <a:cs typeface="Arial" panose="020B0604020202020204" pitchFamily="34" charset="0"/>
              </a:rPr>
              <a:t>Government maintained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or other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3rd-party dark archive</a:t>
            </a:r>
          </a:p>
        </p:txBody>
      </p:sp>
      <p:sp>
        <p:nvSpPr>
          <p:cNvPr id="9" name="TextBox 8"/>
          <p:cNvSpPr txBox="1"/>
          <p:nvPr/>
        </p:nvSpPr>
        <p:spPr>
          <a:xfrm>
            <a:off x="472281" y="457200"/>
            <a:ext cx="8275637" cy="1077218"/>
          </a:xfrm>
          <a:prstGeom prst="rect">
            <a:avLst/>
          </a:prstGeom>
          <a:noFill/>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4000" dirty="0">
                <a:solidFill>
                  <a:srgbClr val="004068"/>
                </a:solidFill>
                <a:effectLst>
                  <a:outerShdw blurRad="38100" dist="38100" dir="2700000" algn="tl">
                    <a:srgbClr val="C0C0C0"/>
                  </a:outerShdw>
                </a:effectLst>
              </a:rPr>
              <a:t>How CHORUS Works: </a:t>
            </a:r>
            <a:r>
              <a:rPr lang="en-US" altLang="en-US" sz="4000" dirty="0" smtClean="0">
                <a:solidFill>
                  <a:srgbClr val="0070C0"/>
                </a:solidFill>
                <a:effectLst>
                  <a:outerShdw blurRad="38100" dist="38100" dir="2700000" algn="tl">
                    <a:srgbClr val="C0C0C0"/>
                  </a:outerShdw>
                </a:effectLst>
              </a:rPr>
              <a:t>Preservation</a:t>
            </a:r>
          </a:p>
          <a:p>
            <a:pPr algn="ctr" eaLnBrk="1" hangingPunct="1"/>
            <a:r>
              <a:rPr lang="en-US" altLang="en-US" i="1" dirty="0">
                <a:solidFill>
                  <a:schemeClr val="tx2">
                    <a:lumMod val="75000"/>
                  </a:schemeClr>
                </a:solidFill>
                <a:effectLst>
                  <a:outerShdw blurRad="38100" dist="38100" dir="2700000" algn="tl">
                    <a:srgbClr val="C0C0C0"/>
                  </a:outerShdw>
                </a:effectLst>
              </a:rPr>
              <a:t>…use of existing, multiparty preservation </a:t>
            </a:r>
            <a:r>
              <a:rPr lang="en-US" altLang="en-US" i="1" dirty="0" smtClean="0">
                <a:solidFill>
                  <a:schemeClr val="tx2">
                    <a:lumMod val="75000"/>
                  </a:schemeClr>
                </a:solidFill>
                <a:effectLst>
                  <a:outerShdw blurRad="38100" dist="38100" dir="2700000" algn="tl">
                    <a:srgbClr val="C0C0C0"/>
                  </a:outerShdw>
                </a:effectLst>
              </a:rPr>
              <a:t>strategy</a:t>
            </a:r>
            <a:endParaRPr lang="en-US" altLang="en-US" i="1" dirty="0">
              <a:solidFill>
                <a:schemeClr val="tx2">
                  <a:lumMod val="75000"/>
                </a:schemeClr>
              </a:solidFill>
              <a:effectLst>
                <a:outerShdw blurRad="38100" dist="38100" dir="2700000" algn="tl">
                  <a:srgbClr val="C0C0C0"/>
                </a:outerShdw>
              </a:effectLst>
            </a:endParaRPr>
          </a:p>
        </p:txBody>
      </p:sp>
      <p:sp>
        <p:nvSpPr>
          <p:cNvPr id="3" name="Slide Number Placeholder 2"/>
          <p:cNvSpPr>
            <a:spLocks noGrp="1"/>
          </p:cNvSpPr>
          <p:nvPr>
            <p:ph type="sldNum" sz="quarter" idx="12"/>
          </p:nvPr>
        </p:nvSpPr>
        <p:spPr/>
        <p:txBody>
          <a:bodyPr/>
          <a:lstStyle/>
          <a:p>
            <a:fld id="{7910F594-2698-9B46-9EFA-83A2268E26B9}" type="slidenum">
              <a:rPr lang="en-US" smtClean="0"/>
              <a:pPr/>
              <a:t>11</a:t>
            </a:fld>
            <a:endParaRPr lang="en-US" dirty="0"/>
          </a:p>
        </p:txBody>
      </p:sp>
    </p:spTree>
    <p:extLst>
      <p:ext uri="{BB962C8B-B14F-4D97-AF65-F5344CB8AC3E}">
        <p14:creationId xmlns:p14="http://schemas.microsoft.com/office/powerpoint/2010/main" val="3224755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5" descr="Screen Shot 2013-10-07 at 6.05.48 PM.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28600" y="4789706"/>
            <a:ext cx="3597930" cy="1927225"/>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79874" name="Picture 6" descr="Screen Shot 2013-10-06 at 10.47.10 AM.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371246" y="4735731"/>
            <a:ext cx="3547547" cy="2000250"/>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sp>
        <p:nvSpPr>
          <p:cNvPr id="9" name="Right Arrow 8"/>
          <p:cNvSpPr>
            <a:spLocks noChangeArrowheads="1"/>
          </p:cNvSpPr>
          <p:nvPr/>
        </p:nvSpPr>
        <p:spPr bwMode="auto">
          <a:xfrm rot="7874665">
            <a:off x="3405325" y="3538495"/>
            <a:ext cx="526386" cy="557707"/>
          </a:xfrm>
          <a:prstGeom prst="rightArrow">
            <a:avLst>
              <a:gd name="adj1" fmla="val 50000"/>
              <a:gd name="adj2" fmla="val 50000"/>
            </a:avLst>
          </a:prstGeom>
          <a:gradFill rotWithShape="1">
            <a:gsLst>
              <a:gs pos="0">
                <a:srgbClr val="A6B8FD"/>
              </a:gs>
              <a:gs pos="100000">
                <a:srgbClr val="5370C1"/>
              </a:gs>
            </a:gsLst>
            <a:lin ang="5400000"/>
          </a:gradFill>
          <a:ln w="9525">
            <a:solidFill>
              <a:srgbClr val="5C72B2"/>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10" name="Right Arrow 9"/>
          <p:cNvSpPr>
            <a:spLocks noChangeArrowheads="1"/>
          </p:cNvSpPr>
          <p:nvPr/>
        </p:nvSpPr>
        <p:spPr bwMode="auto">
          <a:xfrm rot="2602418">
            <a:off x="5077480" y="3561969"/>
            <a:ext cx="587533" cy="552091"/>
          </a:xfrm>
          <a:prstGeom prst="rightArrow">
            <a:avLst>
              <a:gd name="adj1" fmla="val 50000"/>
              <a:gd name="adj2" fmla="val 50000"/>
            </a:avLst>
          </a:prstGeom>
          <a:gradFill rotWithShape="1">
            <a:gsLst>
              <a:gs pos="0">
                <a:srgbClr val="A6B8FD"/>
              </a:gs>
              <a:gs pos="100000">
                <a:srgbClr val="5370C1"/>
              </a:gs>
            </a:gsLst>
            <a:lin ang="5400000"/>
          </a:gradFill>
          <a:ln w="9525">
            <a:solidFill>
              <a:srgbClr val="5C72B2"/>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11" name="Right Arrow 10"/>
          <p:cNvSpPr>
            <a:spLocks noChangeArrowheads="1"/>
          </p:cNvSpPr>
          <p:nvPr/>
        </p:nvSpPr>
        <p:spPr bwMode="auto">
          <a:xfrm rot="5400000">
            <a:off x="968374" y="2177257"/>
            <a:ext cx="509588" cy="546100"/>
          </a:xfrm>
          <a:prstGeom prst="rightArrow">
            <a:avLst>
              <a:gd name="adj1" fmla="val 50000"/>
              <a:gd name="adj2" fmla="val 50000"/>
            </a:avLst>
          </a:prstGeom>
          <a:gradFill rotWithShape="1">
            <a:gsLst>
              <a:gs pos="0">
                <a:srgbClr val="A6B8FD"/>
              </a:gs>
              <a:gs pos="100000">
                <a:srgbClr val="5370C1"/>
              </a:gs>
            </a:gsLst>
            <a:lin ang="5400000"/>
          </a:gradFill>
          <a:ln w="9525">
            <a:solidFill>
              <a:srgbClr val="5C72B2"/>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79879" name="TextBox 11"/>
          <p:cNvSpPr txBox="1">
            <a:spLocks noChangeArrowheads="1"/>
          </p:cNvSpPr>
          <p:nvPr/>
        </p:nvSpPr>
        <p:spPr bwMode="auto">
          <a:xfrm>
            <a:off x="419893" y="4115018"/>
            <a:ext cx="28940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1800" dirty="0"/>
              <a:t>Accepted Author Manuscript </a:t>
            </a:r>
          </a:p>
          <a:p>
            <a:pPr eaLnBrk="1" hangingPunct="1"/>
            <a:r>
              <a:rPr lang="en-US" altLang="en-US" sz="1800" dirty="0"/>
              <a:t>becomes publicly accessible</a:t>
            </a:r>
          </a:p>
        </p:txBody>
      </p:sp>
      <p:sp>
        <p:nvSpPr>
          <p:cNvPr id="79880" name="TextBox 12"/>
          <p:cNvSpPr txBox="1">
            <a:spLocks noChangeArrowheads="1"/>
          </p:cNvSpPr>
          <p:nvPr/>
        </p:nvSpPr>
        <p:spPr bwMode="auto">
          <a:xfrm>
            <a:off x="5685181" y="3962400"/>
            <a:ext cx="31213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altLang="en-US" sz="1800" dirty="0"/>
              <a:t>Version of Record</a:t>
            </a:r>
          </a:p>
          <a:p>
            <a:pPr algn="ctr" eaLnBrk="1" hangingPunct="1"/>
            <a:r>
              <a:rPr lang="en-US" altLang="en-US" sz="1800" dirty="0" smtClean="0"/>
              <a:t>becomes </a:t>
            </a:r>
            <a:r>
              <a:rPr lang="en-US" altLang="en-US" sz="1800" dirty="0"/>
              <a:t>publicly accessible</a:t>
            </a:r>
          </a:p>
        </p:txBody>
      </p:sp>
      <p:pic>
        <p:nvPicPr>
          <p:cNvPr id="79881" name="Picture 13" descr="wc.tif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9437" y="380464"/>
            <a:ext cx="1287463"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2" name="TextBox 14"/>
          <p:cNvSpPr txBox="1">
            <a:spLocks noChangeArrowheads="1"/>
          </p:cNvSpPr>
          <p:nvPr/>
        </p:nvSpPr>
        <p:spPr bwMode="auto">
          <a:xfrm>
            <a:off x="1521583" y="2605351"/>
            <a:ext cx="581825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altLang="en-US" dirty="0" smtClean="0"/>
              <a:t>Embargo </a:t>
            </a:r>
            <a:r>
              <a:rPr lang="en-US" altLang="en-US" dirty="0"/>
              <a:t>Period Expires</a:t>
            </a:r>
          </a:p>
          <a:p>
            <a:pPr algn="ctr" eaLnBrk="1" hangingPunct="1"/>
            <a:r>
              <a:rPr lang="en-US" altLang="en-US" dirty="0"/>
              <a:t>or Author/Funder Pays for </a:t>
            </a:r>
            <a:r>
              <a:rPr lang="en-US" altLang="en-US" dirty="0" smtClean="0"/>
              <a:t>Public </a:t>
            </a:r>
            <a:r>
              <a:rPr lang="en-US" altLang="en-US" dirty="0"/>
              <a:t>Access</a:t>
            </a:r>
          </a:p>
        </p:txBody>
      </p:sp>
      <p:sp>
        <p:nvSpPr>
          <p:cNvPr id="79883" name="Slide Number Placeholder 1"/>
          <p:cNvSpPr txBox="1">
            <a:spLocks/>
          </p:cNvSpPr>
          <p:nvPr/>
        </p:nvSpPr>
        <p:spPr bwMode="auto">
          <a:xfrm>
            <a:off x="6934200" y="64198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endParaRPr lang="en-US" altLang="en-US" sz="1000"/>
          </a:p>
        </p:txBody>
      </p:sp>
      <p:sp>
        <p:nvSpPr>
          <p:cNvPr id="13" name="TextBox 12"/>
          <p:cNvSpPr txBox="1"/>
          <p:nvPr/>
        </p:nvSpPr>
        <p:spPr>
          <a:xfrm>
            <a:off x="3731280" y="602188"/>
            <a:ext cx="5014118" cy="1323439"/>
          </a:xfrm>
          <a:prstGeom prst="rect">
            <a:avLst/>
          </a:prstGeom>
          <a:noFill/>
        </p:spPr>
        <p:txBody>
          <a:bodyPr wrap="squar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4000" dirty="0">
                <a:solidFill>
                  <a:srgbClr val="004068"/>
                </a:solidFill>
                <a:effectLst>
                  <a:outerShdw blurRad="38100" dist="38100" dir="2700000" algn="tl">
                    <a:srgbClr val="C0C0C0"/>
                  </a:outerShdw>
                </a:effectLst>
              </a:rPr>
              <a:t>How CHORUS </a:t>
            </a:r>
            <a:r>
              <a:rPr lang="en-US" altLang="en-US" sz="4000" dirty="0" smtClean="0">
                <a:solidFill>
                  <a:srgbClr val="004068"/>
                </a:solidFill>
                <a:effectLst>
                  <a:outerShdw blurRad="38100" dist="38100" dir="2700000" algn="tl">
                    <a:srgbClr val="C0C0C0"/>
                  </a:outerShdw>
                </a:effectLst>
              </a:rPr>
              <a:t>Works: </a:t>
            </a:r>
            <a:r>
              <a:rPr lang="en-US" altLang="en-US" sz="4000" dirty="0" smtClean="0">
                <a:solidFill>
                  <a:srgbClr val="0070C0"/>
                </a:solidFill>
                <a:effectLst>
                  <a:outerShdw blurRad="38100" dist="38100" dir="2700000" algn="tl">
                    <a:srgbClr val="C0C0C0"/>
                  </a:outerShdw>
                </a:effectLst>
              </a:rPr>
              <a:t>Access</a:t>
            </a:r>
            <a:endParaRPr lang="en-US" altLang="en-US" sz="4000" dirty="0">
              <a:solidFill>
                <a:srgbClr val="0070C0"/>
              </a:solidFill>
              <a:effectLst>
                <a:outerShdw blurRad="38100" dist="38100" dir="2700000" algn="tl">
                  <a:srgbClr val="C0C0C0"/>
                </a:outerShdw>
              </a:effectLst>
            </a:endParaRPr>
          </a:p>
        </p:txBody>
      </p:sp>
    </p:spTree>
    <p:extLst>
      <p:ext uri="{BB962C8B-B14F-4D97-AF65-F5344CB8AC3E}">
        <p14:creationId xmlns:p14="http://schemas.microsoft.com/office/powerpoint/2010/main" val="42526018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5" descr="Screen Shot 2013-10-06 at 10.23.22 AM.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216150" y="3197225"/>
            <a:ext cx="2692400" cy="1755775"/>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pic>
      <p:pic>
        <p:nvPicPr>
          <p:cNvPr id="80899" name="Picture 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16150" y="5681663"/>
            <a:ext cx="125095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8" descr="Screen Shot 2013-08-26 at 10.50.14 PM.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98475" y="3516313"/>
            <a:ext cx="2654300" cy="1976437"/>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pic>
      <p:sp>
        <p:nvSpPr>
          <p:cNvPr id="10" name="Right Arrow 9"/>
          <p:cNvSpPr>
            <a:spLocks noChangeArrowheads="1"/>
          </p:cNvSpPr>
          <p:nvPr/>
        </p:nvSpPr>
        <p:spPr bwMode="auto">
          <a:xfrm rot="7874665">
            <a:off x="3088841" y="2500114"/>
            <a:ext cx="634474" cy="627876"/>
          </a:xfrm>
          <a:prstGeom prst="rightArrow">
            <a:avLst>
              <a:gd name="adj1" fmla="val 50000"/>
              <a:gd name="adj2" fmla="val 50000"/>
            </a:avLst>
          </a:prstGeom>
          <a:gradFill rotWithShape="1">
            <a:gsLst>
              <a:gs pos="0">
                <a:srgbClr val="A6B8FD"/>
              </a:gs>
              <a:gs pos="100000">
                <a:srgbClr val="5370C1"/>
              </a:gs>
            </a:gsLst>
            <a:lin ang="5400000"/>
          </a:gradFill>
          <a:ln w="9525">
            <a:solidFill>
              <a:srgbClr val="5C72B2"/>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11" name="Right Arrow 10"/>
          <p:cNvSpPr>
            <a:spLocks noChangeArrowheads="1"/>
          </p:cNvSpPr>
          <p:nvPr/>
        </p:nvSpPr>
        <p:spPr bwMode="auto">
          <a:xfrm rot="2602418">
            <a:off x="5742694" y="2421801"/>
            <a:ext cx="631356" cy="624917"/>
          </a:xfrm>
          <a:prstGeom prst="rightArrow">
            <a:avLst>
              <a:gd name="adj1" fmla="val 50000"/>
              <a:gd name="adj2" fmla="val 50000"/>
            </a:avLst>
          </a:prstGeom>
          <a:gradFill rotWithShape="1">
            <a:gsLst>
              <a:gs pos="0">
                <a:srgbClr val="A6B8FD"/>
              </a:gs>
              <a:gs pos="100000">
                <a:srgbClr val="5370C1"/>
              </a:gs>
            </a:gsLst>
            <a:lin ang="5400000"/>
          </a:gradFill>
          <a:ln w="9525">
            <a:solidFill>
              <a:srgbClr val="5C72B2"/>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pic>
        <p:nvPicPr>
          <p:cNvPr id="80903" name="Picture 11" descr="Prospect_Workflow.png"/>
          <p:cNvPicPr>
            <a:picLocks noChangeAspect="1"/>
          </p:cNvPicPr>
          <p:nvPr/>
        </p:nvPicPr>
        <p:blipFill rotWithShape="1">
          <a:blip r:embed="rId6">
            <a:extLst>
              <a:ext uri="{28A0092B-C50C-407E-A947-70E740481C1C}">
                <a14:useLocalDpi xmlns:a14="http://schemas.microsoft.com/office/drawing/2010/main"/>
              </a:ext>
            </a:extLst>
          </a:blip>
          <a:srcRect r="18862" b="45232"/>
          <a:stretch/>
        </p:blipFill>
        <p:spPr bwMode="auto">
          <a:xfrm>
            <a:off x="5994400" y="3384550"/>
            <a:ext cx="2082800"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4" name="TextBox 12"/>
          <p:cNvSpPr txBox="1">
            <a:spLocks noChangeArrowheads="1"/>
          </p:cNvSpPr>
          <p:nvPr/>
        </p:nvSpPr>
        <p:spPr bwMode="auto">
          <a:xfrm>
            <a:off x="5048250" y="4427537"/>
            <a:ext cx="4019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altLang="en-US" dirty="0">
                <a:solidFill>
                  <a:srgbClr val="234271"/>
                </a:solidFill>
              </a:rPr>
              <a:t>Text and Data-Mining Services</a:t>
            </a:r>
          </a:p>
        </p:txBody>
      </p:sp>
      <p:grpSp>
        <p:nvGrpSpPr>
          <p:cNvPr id="80905" name="Group 13"/>
          <p:cNvGrpSpPr>
            <a:grpSpLocks/>
          </p:cNvGrpSpPr>
          <p:nvPr/>
        </p:nvGrpSpPr>
        <p:grpSpPr bwMode="auto">
          <a:xfrm>
            <a:off x="3864901" y="1652002"/>
            <a:ext cx="1711325" cy="1162050"/>
            <a:chOff x="3850866" y="1377910"/>
            <a:chExt cx="1711733" cy="1162090"/>
          </a:xfrm>
        </p:grpSpPr>
        <p:pic>
          <p:nvPicPr>
            <p:cNvPr id="80906" name="Picture 14" descr="api.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686300" y="1752600"/>
              <a:ext cx="876299"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CHORUS logo 2 sm.jpg"/>
            <p:cNvPicPr>
              <a:picLocks noChangeAspect="1"/>
            </p:cNvPicPr>
            <p:nvPr/>
          </p:nvPicPr>
          <p:blipFill>
            <a:blip r:embed="rId8"/>
            <a:stretch>
              <a:fillRect/>
            </a:stretch>
          </p:blipFill>
          <p:spPr>
            <a:xfrm>
              <a:off x="3850866" y="1377910"/>
              <a:ext cx="851103" cy="990634"/>
            </a:xfrm>
            <a:prstGeom prst="rect">
              <a:avLst/>
            </a:prstGeom>
            <a:ln w="6350" cmpd="sng">
              <a:solidFill>
                <a:schemeClr val="accent1">
                  <a:lumMod val="60000"/>
                  <a:lumOff val="40000"/>
                </a:schemeClr>
              </a:solidFill>
            </a:ln>
          </p:spPr>
        </p:pic>
      </p:grpSp>
      <p:sp>
        <p:nvSpPr>
          <p:cNvPr id="13" name="TextBox 12"/>
          <p:cNvSpPr txBox="1"/>
          <p:nvPr/>
        </p:nvSpPr>
        <p:spPr>
          <a:xfrm>
            <a:off x="472281" y="381000"/>
            <a:ext cx="8275637" cy="1077218"/>
          </a:xfrm>
          <a:prstGeom prst="rect">
            <a:avLst/>
          </a:prstGeom>
          <a:noFill/>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4000" dirty="0">
                <a:solidFill>
                  <a:srgbClr val="004068"/>
                </a:solidFill>
                <a:effectLst>
                  <a:outerShdw blurRad="38100" dist="38100" dir="2700000" algn="tl">
                    <a:srgbClr val="C0C0C0"/>
                  </a:outerShdw>
                </a:effectLst>
              </a:rPr>
              <a:t>How CHORUS Works: </a:t>
            </a:r>
            <a:r>
              <a:rPr lang="en-US" altLang="en-US" sz="4000" dirty="0" smtClean="0">
                <a:solidFill>
                  <a:srgbClr val="0070C0"/>
                </a:solidFill>
                <a:effectLst>
                  <a:outerShdw blurRad="38100" dist="38100" dir="2700000" algn="tl">
                    <a:srgbClr val="C0C0C0"/>
                  </a:outerShdw>
                </a:effectLst>
              </a:rPr>
              <a:t>Discovery</a:t>
            </a:r>
          </a:p>
          <a:p>
            <a:pPr algn="ctr" eaLnBrk="1" hangingPunct="1"/>
            <a:r>
              <a:rPr lang="en-US" altLang="en-US" i="1" dirty="0">
                <a:solidFill>
                  <a:schemeClr val="tx2">
                    <a:lumMod val="75000"/>
                  </a:schemeClr>
                </a:solidFill>
                <a:effectLst>
                  <a:outerShdw blurRad="38100" dist="38100" dir="2700000" algn="tl">
                    <a:srgbClr val="C0C0C0"/>
                  </a:outerShdw>
                </a:effectLst>
              </a:rPr>
              <a:t>…by any existing search </a:t>
            </a:r>
            <a:r>
              <a:rPr lang="en-US" altLang="en-US" i="1" dirty="0" smtClean="0">
                <a:solidFill>
                  <a:schemeClr val="tx2">
                    <a:lumMod val="75000"/>
                  </a:schemeClr>
                </a:solidFill>
                <a:effectLst>
                  <a:outerShdw blurRad="38100" dist="38100" dir="2700000" algn="tl">
                    <a:srgbClr val="C0C0C0"/>
                  </a:outerShdw>
                </a:effectLst>
              </a:rPr>
              <a:t>engine</a:t>
            </a:r>
            <a:endParaRPr lang="en-US" altLang="en-US" i="1" dirty="0">
              <a:solidFill>
                <a:schemeClr val="tx2">
                  <a:lumMod val="75000"/>
                </a:schemeClr>
              </a:solidFill>
              <a:effectLst>
                <a:outerShdw blurRad="38100" dist="38100" dir="2700000" algn="tl">
                  <a:srgbClr val="C0C0C0"/>
                </a:outerShdw>
              </a:effectLst>
            </a:endParaRPr>
          </a:p>
        </p:txBody>
      </p:sp>
      <p:sp>
        <p:nvSpPr>
          <p:cNvPr id="3" name="Slide Number Placeholder 2"/>
          <p:cNvSpPr>
            <a:spLocks noGrp="1"/>
          </p:cNvSpPr>
          <p:nvPr>
            <p:ph type="sldNum" sz="quarter" idx="12"/>
          </p:nvPr>
        </p:nvSpPr>
        <p:spPr/>
        <p:txBody>
          <a:bodyPr/>
          <a:lstStyle/>
          <a:p>
            <a:fld id="{7910F594-2698-9B46-9EFA-83A2268E26B9}" type="slidenum">
              <a:rPr lang="en-US" smtClean="0"/>
              <a:pPr/>
              <a:t>13</a:t>
            </a:fld>
            <a:endParaRPr lang="en-US" dirty="0"/>
          </a:p>
        </p:txBody>
      </p:sp>
    </p:spTree>
    <p:extLst>
      <p:ext uri="{BB962C8B-B14F-4D97-AF65-F5344CB8AC3E}">
        <p14:creationId xmlns:p14="http://schemas.microsoft.com/office/powerpoint/2010/main" val="15461861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4-22 at 11.17.1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686486"/>
          </a:xfrm>
          <a:prstGeom prst="rect">
            <a:avLst/>
          </a:prstGeom>
        </p:spPr>
      </p:pic>
      <p:grpSp>
        <p:nvGrpSpPr>
          <p:cNvPr id="6" name="Group 5"/>
          <p:cNvGrpSpPr/>
          <p:nvPr/>
        </p:nvGrpSpPr>
        <p:grpSpPr>
          <a:xfrm>
            <a:off x="6914827" y="6169223"/>
            <a:ext cx="1162373" cy="612577"/>
            <a:chOff x="6914827" y="6169223"/>
            <a:chExt cx="1162373" cy="612577"/>
          </a:xfrm>
        </p:grpSpPr>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4827" y="6324600"/>
              <a:ext cx="1162373" cy="457200"/>
            </a:xfrm>
            <a:prstGeom prst="rect">
              <a:avLst/>
            </a:prstGeom>
          </p:spPr>
        </p:pic>
        <p:sp>
          <p:nvSpPr>
            <p:cNvPr id="9" name="TextBox 8"/>
            <p:cNvSpPr txBox="1"/>
            <p:nvPr/>
          </p:nvSpPr>
          <p:spPr>
            <a:xfrm>
              <a:off x="6934200" y="6169223"/>
              <a:ext cx="1053769" cy="307777"/>
            </a:xfrm>
            <a:prstGeom prst="rect">
              <a:avLst/>
            </a:prstGeom>
            <a:noFill/>
          </p:spPr>
          <p:txBody>
            <a:bodyPr wrap="none" rtlCol="0">
              <a:spAutoFit/>
            </a:bodyPr>
            <a:lstStyle/>
            <a:p>
              <a:r>
                <a:rPr lang="en-US" sz="1400" dirty="0" smtClean="0"/>
                <a:t>powered by</a:t>
              </a:r>
              <a:endParaRPr lang="en-US" sz="1400" dirty="0"/>
            </a:p>
          </p:txBody>
        </p:sp>
      </p:grpSp>
      <p:sp>
        <p:nvSpPr>
          <p:cNvPr id="2" name="TextBox 1"/>
          <p:cNvSpPr txBox="1"/>
          <p:nvPr/>
        </p:nvSpPr>
        <p:spPr>
          <a:xfrm>
            <a:off x="6096000" y="11668"/>
            <a:ext cx="2460980" cy="369332"/>
          </a:xfrm>
          <a:prstGeom prst="rect">
            <a:avLst/>
          </a:prstGeom>
          <a:noFill/>
        </p:spPr>
        <p:txBody>
          <a:bodyPr wrap="none" rtlCol="0">
            <a:spAutoFit/>
          </a:bodyPr>
          <a:lstStyle/>
          <a:p>
            <a:r>
              <a:rPr lang="en-US" dirty="0" err="1" smtClean="0">
                <a:hlinkClick r:id="rId5" action="ppaction://hlinkfile"/>
              </a:rPr>
              <a:t>search.chorusaccess.org</a:t>
            </a:r>
            <a:endParaRPr lang="en-US" dirty="0"/>
          </a:p>
        </p:txBody>
      </p:sp>
    </p:spTree>
    <p:extLst>
      <p:ext uri="{BB962C8B-B14F-4D97-AF65-F5344CB8AC3E}">
        <p14:creationId xmlns:p14="http://schemas.microsoft.com/office/powerpoint/2010/main" val="4841882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4-22 at 11.18.2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413300"/>
          </a:xfrm>
          <a:prstGeom prst="rect">
            <a:avLst/>
          </a:prstGeom>
        </p:spPr>
      </p:pic>
      <p:sp>
        <p:nvSpPr>
          <p:cNvPr id="7" name="Rectangle 6"/>
          <p:cNvSpPr/>
          <p:nvPr/>
        </p:nvSpPr>
        <p:spPr>
          <a:xfrm>
            <a:off x="0" y="6172200"/>
            <a:ext cx="9144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F497D"/>
              </a:solidFill>
            </a:endParaRP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4827" y="6324600"/>
            <a:ext cx="1162373" cy="457200"/>
          </a:xfrm>
          <a:prstGeom prst="rect">
            <a:avLst/>
          </a:prstGeom>
        </p:spPr>
      </p:pic>
      <p:sp>
        <p:nvSpPr>
          <p:cNvPr id="9" name="TextBox 8"/>
          <p:cNvSpPr txBox="1"/>
          <p:nvPr/>
        </p:nvSpPr>
        <p:spPr>
          <a:xfrm>
            <a:off x="6934200" y="6169223"/>
            <a:ext cx="1053769" cy="307777"/>
          </a:xfrm>
          <a:prstGeom prst="rect">
            <a:avLst/>
          </a:prstGeom>
          <a:noFill/>
        </p:spPr>
        <p:txBody>
          <a:bodyPr wrap="none" rtlCol="0">
            <a:spAutoFit/>
          </a:bodyPr>
          <a:lstStyle/>
          <a:p>
            <a:r>
              <a:rPr lang="en-US" sz="1400" dirty="0" smtClean="0"/>
              <a:t>powered by</a:t>
            </a:r>
            <a:endParaRPr lang="en-US" sz="1400" dirty="0"/>
          </a:p>
        </p:txBody>
      </p:sp>
    </p:spTree>
    <p:extLst>
      <p:ext uri="{BB962C8B-B14F-4D97-AF65-F5344CB8AC3E}">
        <p14:creationId xmlns:p14="http://schemas.microsoft.com/office/powerpoint/2010/main" val="7174430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172200"/>
            <a:ext cx="9144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F497D"/>
              </a:solidFill>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14827" y="6324600"/>
            <a:ext cx="1162373" cy="457200"/>
          </a:xfrm>
          <a:prstGeom prst="rect">
            <a:avLst/>
          </a:prstGeom>
        </p:spPr>
      </p:pic>
      <p:sp>
        <p:nvSpPr>
          <p:cNvPr id="9" name="TextBox 8"/>
          <p:cNvSpPr txBox="1"/>
          <p:nvPr/>
        </p:nvSpPr>
        <p:spPr>
          <a:xfrm>
            <a:off x="6934200" y="6169223"/>
            <a:ext cx="1053769" cy="307777"/>
          </a:xfrm>
          <a:prstGeom prst="rect">
            <a:avLst/>
          </a:prstGeom>
          <a:noFill/>
        </p:spPr>
        <p:txBody>
          <a:bodyPr wrap="none" rtlCol="0">
            <a:spAutoFit/>
          </a:bodyPr>
          <a:lstStyle/>
          <a:p>
            <a:r>
              <a:rPr lang="en-US" sz="1400" dirty="0" smtClean="0"/>
              <a:t>powered by</a:t>
            </a:r>
            <a:endParaRPr lang="en-US" sz="1400" dirty="0"/>
          </a:p>
        </p:txBody>
      </p:sp>
      <p:pic>
        <p:nvPicPr>
          <p:cNvPr id="2" name="Picture 1" descr="Screen Shot 2014-04-22 at 11.19.35 AM.png"/>
          <p:cNvPicPr>
            <a:picLocks noChangeAspect="1"/>
          </p:cNvPicPr>
          <p:nvPr/>
        </p:nvPicPr>
        <p:blipFill rotWithShape="1">
          <a:blip r:embed="rId4">
            <a:extLst>
              <a:ext uri="{28A0092B-C50C-407E-A947-70E740481C1C}">
                <a14:useLocalDpi xmlns:a14="http://schemas.microsoft.com/office/drawing/2010/main" val="0"/>
              </a:ext>
            </a:extLst>
          </a:blip>
          <a:srcRect t="975" b="2859"/>
          <a:stretch/>
        </p:blipFill>
        <p:spPr>
          <a:xfrm>
            <a:off x="0" y="0"/>
            <a:ext cx="9144000" cy="6261101"/>
          </a:xfrm>
          <a:prstGeom prst="rect">
            <a:avLst/>
          </a:prstGeom>
        </p:spPr>
      </p:pic>
    </p:spTree>
    <p:extLst>
      <p:ext uri="{BB962C8B-B14F-4D97-AF65-F5344CB8AC3E}">
        <p14:creationId xmlns:p14="http://schemas.microsoft.com/office/powerpoint/2010/main" val="228715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457199" y="38100"/>
            <a:ext cx="8229600" cy="1143000"/>
          </a:xfrm>
          <a:extLst/>
        </p:spPr>
        <p:txBody>
          <a:bodyPr>
            <a:normAutofit/>
          </a:bodyPr>
          <a:lstStyle/>
          <a:p>
            <a:pPr algn="l"/>
            <a:r>
              <a:rPr lang="en-US" altLang="en-US" dirty="0" smtClean="0">
                <a:solidFill>
                  <a:schemeClr val="tx2"/>
                </a:solidFill>
                <a:effectLst>
                  <a:outerShdw blurRad="38100" dist="38100" dir="2700000" algn="tl">
                    <a:srgbClr val="000000">
                      <a:alpha val="43137"/>
                    </a:srgbClr>
                  </a:outerShdw>
                </a:effectLst>
              </a:rPr>
              <a:t>API Integration with Agency Portals</a:t>
            </a:r>
          </a:p>
        </p:txBody>
      </p:sp>
      <p:pic>
        <p:nvPicPr>
          <p:cNvPr id="83970" name="Picture 6" descr="Screen Shot 2013-08-26 at 10.50.14 PM.png"/>
          <p:cNvPicPr>
            <a:picLocks noChangeAspect="1"/>
          </p:cNvPicPr>
          <p:nvPr/>
        </p:nvPicPr>
        <p:blipFill>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b="8636"/>
          <a:stretch>
            <a:fillRect/>
          </a:stretch>
        </p:blipFill>
        <p:spPr bwMode="auto">
          <a:xfrm>
            <a:off x="228600" y="1085850"/>
            <a:ext cx="8686799" cy="56959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9777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536575" y="1088886"/>
            <a:ext cx="2840037" cy="533400"/>
          </a:xfrm>
          <a:extLst/>
        </p:spPr>
        <p:txBody>
          <a:bodyPr>
            <a:noAutofit/>
          </a:bodyPr>
          <a:lstStyle/>
          <a:p>
            <a:pPr marL="0" indent="0">
              <a:buNone/>
              <a:defRPr/>
            </a:pPr>
            <a:r>
              <a:rPr lang="en-US" sz="2000" dirty="0" smtClean="0">
                <a:ea typeface="+mn-ea"/>
                <a:cs typeface="ＭＳ Ｐゴシック" charset="0"/>
              </a:rPr>
              <a:t>API and dashboards for monitoring and tracking publisher contributions to CHORUS</a:t>
            </a:r>
            <a:endParaRPr lang="en-US" sz="200" dirty="0" smtClean="0">
              <a:ea typeface="+mn-ea"/>
              <a:cs typeface="ＭＳ Ｐゴシック" charset="0"/>
            </a:endParaRPr>
          </a:p>
          <a:p>
            <a:pPr>
              <a:buFont typeface="Arial"/>
              <a:buChar char="•"/>
              <a:defRPr/>
            </a:pPr>
            <a:endParaRPr lang="en-US" sz="1600" dirty="0">
              <a:ea typeface="+mn-ea"/>
              <a:cs typeface="ＭＳ Ｐゴシック" charset="0"/>
            </a:endParaRPr>
          </a:p>
        </p:txBody>
      </p:sp>
      <p:sp>
        <p:nvSpPr>
          <p:cNvPr id="12" name="Right Arrow 11"/>
          <p:cNvSpPr>
            <a:spLocks noChangeArrowheads="1"/>
          </p:cNvSpPr>
          <p:nvPr/>
        </p:nvSpPr>
        <p:spPr bwMode="auto">
          <a:xfrm rot="7874665">
            <a:off x="3098800" y="2033588"/>
            <a:ext cx="555625" cy="444500"/>
          </a:xfrm>
          <a:prstGeom prst="rightArrow">
            <a:avLst>
              <a:gd name="adj1" fmla="val 50000"/>
              <a:gd name="adj2" fmla="val 50127"/>
            </a:avLst>
          </a:prstGeom>
          <a:gradFill rotWithShape="1">
            <a:gsLst>
              <a:gs pos="0">
                <a:srgbClr val="A6B8FD"/>
              </a:gs>
              <a:gs pos="100000">
                <a:srgbClr val="5370C1"/>
              </a:gs>
            </a:gsLst>
            <a:lin ang="5400000"/>
          </a:gradFill>
          <a:ln w="9525">
            <a:solidFill>
              <a:srgbClr val="5C72B2"/>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13" name="Right Arrow 12"/>
          <p:cNvSpPr>
            <a:spLocks noChangeArrowheads="1"/>
          </p:cNvSpPr>
          <p:nvPr/>
        </p:nvSpPr>
        <p:spPr bwMode="auto">
          <a:xfrm rot="2602418">
            <a:off x="5699125" y="2043113"/>
            <a:ext cx="584200" cy="458787"/>
          </a:xfrm>
          <a:prstGeom prst="rightArrow">
            <a:avLst>
              <a:gd name="adj1" fmla="val 50000"/>
              <a:gd name="adj2" fmla="val 49838"/>
            </a:avLst>
          </a:prstGeom>
          <a:gradFill rotWithShape="1">
            <a:gsLst>
              <a:gs pos="0">
                <a:srgbClr val="A6B8FD"/>
              </a:gs>
              <a:gs pos="100000">
                <a:srgbClr val="5370C1"/>
              </a:gs>
            </a:gsLst>
            <a:lin ang="5400000"/>
          </a:gradFill>
          <a:ln w="9525">
            <a:solidFill>
              <a:srgbClr val="5C72B2"/>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grpSp>
        <p:nvGrpSpPr>
          <p:cNvPr id="87046" name="Group 13"/>
          <p:cNvGrpSpPr>
            <a:grpSpLocks/>
          </p:cNvGrpSpPr>
          <p:nvPr/>
        </p:nvGrpSpPr>
        <p:grpSpPr bwMode="auto">
          <a:xfrm>
            <a:off x="3846513" y="1271588"/>
            <a:ext cx="1711325" cy="1162050"/>
            <a:chOff x="3850866" y="1377910"/>
            <a:chExt cx="1711733" cy="1162090"/>
          </a:xfrm>
        </p:grpSpPr>
        <p:pic>
          <p:nvPicPr>
            <p:cNvPr id="87051" name="Picture 14" descr="api.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86300" y="1752600"/>
              <a:ext cx="876299" cy="787400"/>
            </a:xfrm>
            <a:prstGeom prst="rect">
              <a:avLst/>
            </a:prstGeom>
            <a:solidFill>
              <a:srgbClr val="FFFFFF"/>
            </a:solidFill>
            <a:ln w="9525">
              <a:solidFill>
                <a:srgbClr val="4F81BD"/>
              </a:solidFill>
              <a:miter lim="800000"/>
              <a:headEnd/>
              <a:tailEnd/>
            </a:ln>
            <a:extLst/>
          </p:spPr>
        </p:pic>
        <p:pic>
          <p:nvPicPr>
            <p:cNvPr id="16" name="Picture 15" descr="CHORUS logo 2 sm.jpg"/>
            <p:cNvPicPr>
              <a:picLocks noChangeAspect="1"/>
            </p:cNvPicPr>
            <p:nvPr/>
          </p:nvPicPr>
          <p:blipFill>
            <a:blip r:embed="rId4"/>
            <a:stretch>
              <a:fillRect/>
            </a:stretch>
          </p:blipFill>
          <p:spPr>
            <a:xfrm>
              <a:off x="3850866" y="1377910"/>
              <a:ext cx="851103" cy="990634"/>
            </a:xfrm>
            <a:prstGeom prst="rect">
              <a:avLst/>
            </a:prstGeom>
            <a:ln w="6350" cmpd="sng">
              <a:solidFill>
                <a:schemeClr val="accent1">
                  <a:lumMod val="60000"/>
                  <a:lumOff val="40000"/>
                </a:schemeClr>
              </a:solidFill>
            </a:ln>
          </p:spPr>
        </p:pic>
      </p:grpSp>
      <p:sp>
        <p:nvSpPr>
          <p:cNvPr id="17" name="Oval 16"/>
          <p:cNvSpPr>
            <a:spLocks noChangeArrowheads="1"/>
          </p:cNvSpPr>
          <p:nvPr/>
        </p:nvSpPr>
        <p:spPr bwMode="auto">
          <a:xfrm>
            <a:off x="5611838" y="2525713"/>
            <a:ext cx="3200400" cy="827087"/>
          </a:xfrm>
          <a:prstGeom prst="ellipse">
            <a:avLst/>
          </a:prstGeom>
          <a:gradFill rotWithShape="1">
            <a:gsLst>
              <a:gs pos="0">
                <a:srgbClr val="A6B8FD"/>
              </a:gs>
              <a:gs pos="100000">
                <a:srgbClr val="5370C1"/>
              </a:gs>
            </a:gsLst>
            <a:lin ang="5400000"/>
          </a:gradFill>
          <a:ln w="9525">
            <a:solidFill>
              <a:srgbClr val="5C72B2"/>
            </a:solidFill>
            <a:round/>
            <a:headEnd/>
            <a:tailEnd/>
          </a:ln>
          <a:effectLst>
            <a:outerShdw blurRad="40000" dist="23000" dir="5400000" rotWithShape="0">
              <a:srgbClr val="808080">
                <a:alpha val="34998"/>
              </a:srgbClr>
            </a:outerShdw>
          </a:effectLst>
        </p:spPr>
        <p:txBody>
          <a:bodyPr anchor="ctr"/>
          <a:lstStyle/>
          <a:p>
            <a:pPr algn="ctr">
              <a:defRPr/>
            </a:pPr>
            <a:r>
              <a:rPr lang="en-US" sz="2000" dirty="0">
                <a:solidFill>
                  <a:schemeClr val="lt1"/>
                </a:solidFill>
                <a:latin typeface="+mn-lt"/>
                <a:ea typeface="+mn-ea"/>
              </a:rPr>
              <a:t>Government Agency Reports</a:t>
            </a:r>
          </a:p>
        </p:txBody>
      </p:sp>
      <p:sp>
        <p:nvSpPr>
          <p:cNvPr id="18" name="Oval 17"/>
          <p:cNvSpPr>
            <a:spLocks noChangeArrowheads="1"/>
          </p:cNvSpPr>
          <p:nvPr/>
        </p:nvSpPr>
        <p:spPr bwMode="auto">
          <a:xfrm>
            <a:off x="5611838" y="3514725"/>
            <a:ext cx="3200400" cy="852487"/>
          </a:xfrm>
          <a:prstGeom prst="ellipse">
            <a:avLst/>
          </a:prstGeom>
          <a:gradFill rotWithShape="1">
            <a:gsLst>
              <a:gs pos="0">
                <a:srgbClr val="A6B8FD"/>
              </a:gs>
              <a:gs pos="100000">
                <a:srgbClr val="5370C1"/>
              </a:gs>
            </a:gsLst>
            <a:lin ang="5400000"/>
          </a:gradFill>
          <a:ln w="9525">
            <a:solidFill>
              <a:srgbClr val="5C72B2"/>
            </a:solidFill>
            <a:round/>
            <a:headEnd/>
            <a:tailEnd/>
          </a:ln>
          <a:effectLst>
            <a:outerShdw blurRad="40000" dist="23000" dir="5400000" rotWithShape="0">
              <a:srgbClr val="808080">
                <a:alpha val="34998"/>
              </a:srgbClr>
            </a:outerShdw>
          </a:effectLst>
        </p:spPr>
        <p:txBody>
          <a:bodyPr anchor="ctr"/>
          <a:lstStyle/>
          <a:p>
            <a:pPr algn="ctr">
              <a:defRPr/>
            </a:pPr>
            <a:r>
              <a:rPr lang="en-US" sz="2000" dirty="0">
                <a:solidFill>
                  <a:schemeClr val="lt1"/>
                </a:solidFill>
                <a:latin typeface="+mn-lt"/>
                <a:ea typeface="+mn-ea"/>
              </a:rPr>
              <a:t>Institution Reports</a:t>
            </a:r>
          </a:p>
        </p:txBody>
      </p:sp>
      <p:sp>
        <p:nvSpPr>
          <p:cNvPr id="20" name="Oval 19"/>
          <p:cNvSpPr>
            <a:spLocks noChangeArrowheads="1"/>
          </p:cNvSpPr>
          <p:nvPr/>
        </p:nvSpPr>
        <p:spPr bwMode="auto">
          <a:xfrm>
            <a:off x="5602313" y="4552950"/>
            <a:ext cx="3200400" cy="827087"/>
          </a:xfrm>
          <a:prstGeom prst="ellipse">
            <a:avLst/>
          </a:prstGeom>
          <a:gradFill rotWithShape="1">
            <a:gsLst>
              <a:gs pos="0">
                <a:srgbClr val="A6B8FD"/>
              </a:gs>
              <a:gs pos="100000">
                <a:srgbClr val="5370C1"/>
              </a:gs>
            </a:gsLst>
            <a:lin ang="5400000"/>
          </a:gradFill>
          <a:ln w="9525">
            <a:solidFill>
              <a:srgbClr val="5C72B2"/>
            </a:solidFill>
            <a:round/>
            <a:headEnd/>
            <a:tailEnd/>
          </a:ln>
          <a:effectLst>
            <a:outerShdw blurRad="40000" dist="23000" dir="5400000" rotWithShape="0">
              <a:srgbClr val="808080">
                <a:alpha val="34998"/>
              </a:srgbClr>
            </a:outerShdw>
          </a:effectLst>
        </p:spPr>
        <p:txBody>
          <a:bodyPr anchor="ctr"/>
          <a:lstStyle/>
          <a:p>
            <a:pPr algn="ctr">
              <a:defRPr/>
            </a:pPr>
            <a:r>
              <a:rPr lang="en-US" sz="2000" dirty="0">
                <a:solidFill>
                  <a:schemeClr val="lt1"/>
                </a:solidFill>
                <a:latin typeface="+mn-lt"/>
                <a:ea typeface="+mn-ea"/>
              </a:rPr>
              <a:t>Publisher</a:t>
            </a:r>
            <a:r>
              <a:rPr lang="en-US" dirty="0">
                <a:solidFill>
                  <a:schemeClr val="lt1"/>
                </a:solidFill>
                <a:latin typeface="+mn-lt"/>
                <a:ea typeface="+mn-ea"/>
              </a:rPr>
              <a:t> Reports</a:t>
            </a:r>
          </a:p>
        </p:txBody>
      </p:sp>
      <p:sp>
        <p:nvSpPr>
          <p:cNvPr id="19" name="TextBox 18"/>
          <p:cNvSpPr txBox="1"/>
          <p:nvPr/>
        </p:nvSpPr>
        <p:spPr>
          <a:xfrm>
            <a:off x="472281" y="381000"/>
            <a:ext cx="8275637" cy="707886"/>
          </a:xfrm>
          <a:prstGeom prst="rect">
            <a:avLst/>
          </a:prstGeom>
          <a:noFill/>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4000" dirty="0">
                <a:solidFill>
                  <a:srgbClr val="004068"/>
                </a:solidFill>
                <a:effectLst>
                  <a:outerShdw blurRad="38100" dist="38100" dir="2700000" algn="tl">
                    <a:srgbClr val="C0C0C0"/>
                  </a:outerShdw>
                </a:effectLst>
              </a:rPr>
              <a:t>How CHORUS Works: </a:t>
            </a:r>
            <a:r>
              <a:rPr lang="en-US" altLang="en-US" sz="4000" dirty="0" smtClean="0">
                <a:solidFill>
                  <a:srgbClr val="0070C0"/>
                </a:solidFill>
                <a:effectLst>
                  <a:outerShdw blurRad="38100" dist="38100" dir="2700000" algn="tl">
                    <a:srgbClr val="C0C0C0"/>
                  </a:outerShdw>
                </a:effectLst>
              </a:rPr>
              <a:t>Compliance</a:t>
            </a:r>
            <a:endParaRPr lang="en-US" altLang="en-US" sz="4000" dirty="0">
              <a:solidFill>
                <a:srgbClr val="0070C0"/>
              </a:solidFill>
              <a:effectLst>
                <a:outerShdw blurRad="38100" dist="38100" dir="2700000" algn="tl">
                  <a:srgbClr val="C0C0C0"/>
                </a:outerShdw>
              </a:effectLst>
            </a:endParaRPr>
          </a:p>
        </p:txBody>
      </p:sp>
      <p:sp>
        <p:nvSpPr>
          <p:cNvPr id="2" name="Rectangle 1"/>
          <p:cNvSpPr/>
          <p:nvPr/>
        </p:nvSpPr>
        <p:spPr>
          <a:xfrm>
            <a:off x="381000" y="5946544"/>
            <a:ext cx="4814138" cy="262786"/>
          </a:xfrm>
          <a:prstGeom prst="rect">
            <a:avLst/>
          </a:prstGeom>
        </p:spPr>
        <p:txBody>
          <a:bodyPr wrap="none">
            <a:spAutoFit/>
          </a:bodyPr>
          <a:lstStyle/>
          <a:p>
            <a:pPr>
              <a:lnSpc>
                <a:spcPts val="1163"/>
              </a:lnSpc>
            </a:pPr>
            <a:r>
              <a:rPr lang="en-US" altLang="en-US" dirty="0" smtClean="0">
                <a:solidFill>
                  <a:schemeClr val="tx1">
                    <a:lumMod val="95000"/>
                    <a:lumOff val="5000"/>
                  </a:schemeClr>
                </a:solidFill>
              </a:rPr>
              <a:t>Live dashboard:  </a:t>
            </a:r>
            <a:r>
              <a:rPr lang="en-US" altLang="en-US" dirty="0" err="1" smtClean="0">
                <a:solidFill>
                  <a:schemeClr val="accent1">
                    <a:lumMod val="75000"/>
                  </a:schemeClr>
                </a:solidFill>
              </a:rPr>
              <a:t>dashboard.chorusaccess.org</a:t>
            </a:r>
            <a:r>
              <a:rPr lang="en-US" altLang="en-US" dirty="0" smtClean="0">
                <a:solidFill>
                  <a:schemeClr val="accent1">
                    <a:lumMod val="75000"/>
                  </a:schemeClr>
                </a:solidFill>
              </a:rPr>
              <a:t>/</a:t>
            </a:r>
            <a:r>
              <a:rPr lang="en-US" altLang="en-US" dirty="0" err="1" smtClean="0">
                <a:solidFill>
                  <a:schemeClr val="accent1">
                    <a:lumMod val="75000"/>
                  </a:schemeClr>
                </a:solidFill>
              </a:rPr>
              <a:t>nsf</a:t>
            </a:r>
            <a:endParaRPr lang="en-US" altLang="en-US"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7910F594-2698-9B46-9EFA-83A2268E26B9}" type="slidenum">
              <a:rPr lang="en-US" smtClean="0"/>
              <a:pPr/>
              <a:t>18</a:t>
            </a:fld>
            <a:endParaRPr lang="en-US" dirty="0"/>
          </a:p>
        </p:txBody>
      </p:sp>
      <p:pic>
        <p:nvPicPr>
          <p:cNvPr id="3" name="Picture 2" descr="Screen Shot 2014-03-25 at 6.07.4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2561630"/>
            <a:ext cx="4562174" cy="33057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349435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Screen Shot 2014-03-25 at 6.07.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40" y="0"/>
            <a:ext cx="8921560" cy="6858000"/>
          </a:xfrm>
          <a:prstGeom prst="rect">
            <a:avLst/>
          </a:prstGeom>
        </p:spPr>
      </p:pic>
      <p:sp>
        <p:nvSpPr>
          <p:cNvPr id="3" name="Rectangle 2"/>
          <p:cNvSpPr/>
          <p:nvPr/>
        </p:nvSpPr>
        <p:spPr>
          <a:xfrm>
            <a:off x="5011739" y="240268"/>
            <a:ext cx="3959700" cy="369332"/>
          </a:xfrm>
          <a:prstGeom prst="rect">
            <a:avLst/>
          </a:prstGeom>
        </p:spPr>
        <p:txBody>
          <a:bodyPr wrap="none">
            <a:spAutoFit/>
          </a:bodyPr>
          <a:lstStyle/>
          <a:p>
            <a:r>
              <a:rPr lang="en-US" dirty="0" smtClean="0"/>
              <a:t>http://</a:t>
            </a:r>
            <a:r>
              <a:rPr lang="en-US" dirty="0" err="1" smtClean="0"/>
              <a:t>dashboard.chorusaccess.org</a:t>
            </a:r>
            <a:r>
              <a:rPr lang="en-US" dirty="0" smtClean="0"/>
              <a:t>/</a:t>
            </a:r>
            <a:r>
              <a:rPr lang="en-US" dirty="0" err="1" smtClean="0"/>
              <a:t>nsf</a:t>
            </a:r>
            <a:endParaRPr lang="en-US" dirty="0"/>
          </a:p>
        </p:txBody>
      </p:sp>
      <p:grpSp>
        <p:nvGrpSpPr>
          <p:cNvPr id="9" name="Group 8"/>
          <p:cNvGrpSpPr/>
          <p:nvPr/>
        </p:nvGrpSpPr>
        <p:grpSpPr>
          <a:xfrm>
            <a:off x="5105400" y="6012656"/>
            <a:ext cx="1752600" cy="523220"/>
            <a:chOff x="5334000" y="6029980"/>
            <a:chExt cx="1752600" cy="523220"/>
          </a:xfrm>
        </p:grpSpPr>
        <p:sp>
          <p:nvSpPr>
            <p:cNvPr id="36" name="TextBox 35"/>
            <p:cNvSpPr txBox="1"/>
            <p:nvPr/>
          </p:nvSpPr>
          <p:spPr>
            <a:xfrm>
              <a:off x="5334000" y="6029980"/>
              <a:ext cx="1402948" cy="523220"/>
            </a:xfrm>
            <a:prstGeom prst="rect">
              <a:avLst/>
            </a:prstGeom>
            <a:noFill/>
          </p:spPr>
          <p:txBody>
            <a:bodyPr wrap="none" rtlCol="0">
              <a:spAutoFit/>
            </a:bodyPr>
            <a:lstStyle/>
            <a:p>
              <a:r>
                <a:rPr lang="en-US" sz="1400" dirty="0" smtClean="0">
                  <a:solidFill>
                    <a:srgbClr val="4F81BD"/>
                  </a:solidFill>
                </a:rPr>
                <a:t># Deposits made </a:t>
              </a:r>
              <a:br>
                <a:rPr lang="en-US" sz="1400" dirty="0" smtClean="0">
                  <a:solidFill>
                    <a:srgbClr val="4F81BD"/>
                  </a:solidFill>
                </a:rPr>
              </a:br>
              <a:r>
                <a:rPr lang="en-US" sz="1400" dirty="0" smtClean="0">
                  <a:solidFill>
                    <a:srgbClr val="4F81BD"/>
                  </a:solidFill>
                </a:rPr>
                <a:t>to dark archives </a:t>
              </a:r>
            </a:p>
          </p:txBody>
        </p:sp>
        <p:sp>
          <p:nvSpPr>
            <p:cNvPr id="37" name="Right Arrow 36"/>
            <p:cNvSpPr/>
            <p:nvPr/>
          </p:nvSpPr>
          <p:spPr>
            <a:xfrm flipV="1">
              <a:off x="6781800" y="6113324"/>
              <a:ext cx="304800" cy="3221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F81BD"/>
                </a:solidFill>
              </a:endParaRPr>
            </a:p>
          </p:txBody>
        </p:sp>
      </p:grpSp>
      <p:grpSp>
        <p:nvGrpSpPr>
          <p:cNvPr id="7" name="Group 6"/>
          <p:cNvGrpSpPr/>
          <p:nvPr/>
        </p:nvGrpSpPr>
        <p:grpSpPr>
          <a:xfrm>
            <a:off x="2438400" y="5867400"/>
            <a:ext cx="1447800" cy="738664"/>
            <a:chOff x="2743200" y="5943600"/>
            <a:chExt cx="1447800" cy="738664"/>
          </a:xfrm>
        </p:grpSpPr>
        <p:sp>
          <p:nvSpPr>
            <p:cNvPr id="33" name="TextBox 32"/>
            <p:cNvSpPr txBox="1"/>
            <p:nvPr/>
          </p:nvSpPr>
          <p:spPr>
            <a:xfrm>
              <a:off x="2743200" y="5943600"/>
              <a:ext cx="1277400" cy="738664"/>
            </a:xfrm>
            <a:prstGeom prst="rect">
              <a:avLst/>
            </a:prstGeom>
            <a:noFill/>
          </p:spPr>
          <p:txBody>
            <a:bodyPr wrap="none" rtlCol="0">
              <a:spAutoFit/>
            </a:bodyPr>
            <a:lstStyle/>
            <a:p>
              <a:r>
                <a:rPr lang="en-US" sz="1400" dirty="0" smtClean="0">
                  <a:solidFill>
                    <a:srgbClr val="4F81BD"/>
                  </a:solidFill>
                </a:rPr>
                <a:t>Content tested</a:t>
              </a:r>
              <a:br>
                <a:rPr lang="en-US" sz="1400" dirty="0" smtClean="0">
                  <a:solidFill>
                    <a:srgbClr val="4F81BD"/>
                  </a:solidFill>
                </a:rPr>
              </a:br>
              <a:r>
                <a:rPr lang="en-US" sz="1400" dirty="0" smtClean="0">
                  <a:solidFill>
                    <a:srgbClr val="4F81BD"/>
                  </a:solidFill>
                </a:rPr>
                <a:t>for public </a:t>
              </a:r>
            </a:p>
            <a:p>
              <a:r>
                <a:rPr lang="en-US" sz="1400" dirty="0" smtClean="0">
                  <a:solidFill>
                    <a:srgbClr val="4F81BD"/>
                  </a:solidFill>
                </a:rPr>
                <a:t>accessibility</a:t>
              </a:r>
            </a:p>
          </p:txBody>
        </p:sp>
        <p:sp>
          <p:nvSpPr>
            <p:cNvPr id="38" name="Right Arrow 37"/>
            <p:cNvSpPr/>
            <p:nvPr/>
          </p:nvSpPr>
          <p:spPr>
            <a:xfrm flipV="1">
              <a:off x="3886200" y="6172200"/>
              <a:ext cx="304800" cy="3221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F81BD"/>
                </a:solidFill>
              </a:endParaRPr>
            </a:p>
          </p:txBody>
        </p:sp>
      </p:grpSp>
      <p:grpSp>
        <p:nvGrpSpPr>
          <p:cNvPr id="10" name="Group 9"/>
          <p:cNvGrpSpPr/>
          <p:nvPr/>
        </p:nvGrpSpPr>
        <p:grpSpPr>
          <a:xfrm>
            <a:off x="7118" y="5767335"/>
            <a:ext cx="1212082" cy="954107"/>
            <a:chOff x="7118" y="5767335"/>
            <a:chExt cx="1212082" cy="954107"/>
          </a:xfrm>
        </p:grpSpPr>
        <p:sp>
          <p:nvSpPr>
            <p:cNvPr id="46" name="TextBox 45"/>
            <p:cNvSpPr txBox="1"/>
            <p:nvPr/>
          </p:nvSpPr>
          <p:spPr>
            <a:xfrm>
              <a:off x="7118" y="5767335"/>
              <a:ext cx="907282" cy="954107"/>
            </a:xfrm>
            <a:prstGeom prst="rect">
              <a:avLst/>
            </a:prstGeom>
            <a:noFill/>
          </p:spPr>
          <p:txBody>
            <a:bodyPr wrap="none" rtlCol="0">
              <a:spAutoFit/>
            </a:bodyPr>
            <a:lstStyle/>
            <a:p>
              <a:r>
                <a:rPr lang="en-US" sz="1400" dirty="0" smtClean="0">
                  <a:solidFill>
                    <a:srgbClr val="4F81BD"/>
                  </a:solidFill>
                </a:rPr>
                <a:t># Records </a:t>
              </a:r>
            </a:p>
            <a:p>
              <a:r>
                <a:rPr lang="en-US" sz="1400" dirty="0" smtClean="0">
                  <a:solidFill>
                    <a:srgbClr val="4F81BD"/>
                  </a:solidFill>
                </a:rPr>
                <a:t>having </a:t>
              </a:r>
            </a:p>
            <a:p>
              <a:r>
                <a:rPr lang="en-US" sz="1400" dirty="0" smtClean="0">
                  <a:solidFill>
                    <a:srgbClr val="4F81BD"/>
                  </a:solidFill>
                </a:rPr>
                <a:t>agreeable  </a:t>
              </a:r>
            </a:p>
            <a:p>
              <a:r>
                <a:rPr lang="en-US" sz="1400" dirty="0" smtClean="0">
                  <a:solidFill>
                    <a:srgbClr val="4F81BD"/>
                  </a:solidFill>
                </a:rPr>
                <a:t>licenses   </a:t>
              </a:r>
            </a:p>
          </p:txBody>
        </p:sp>
        <p:sp>
          <p:nvSpPr>
            <p:cNvPr id="47" name="Right Arrow 46"/>
            <p:cNvSpPr/>
            <p:nvPr/>
          </p:nvSpPr>
          <p:spPr>
            <a:xfrm flipV="1">
              <a:off x="914400" y="6111842"/>
              <a:ext cx="304800" cy="3221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F81BD"/>
                </a:solidFill>
              </a:endParaRPr>
            </a:p>
          </p:txBody>
        </p:sp>
      </p:grpSp>
      <p:grpSp>
        <p:nvGrpSpPr>
          <p:cNvPr id="5" name="Group 4"/>
          <p:cNvGrpSpPr/>
          <p:nvPr/>
        </p:nvGrpSpPr>
        <p:grpSpPr>
          <a:xfrm>
            <a:off x="2040764" y="1636693"/>
            <a:ext cx="1312036" cy="954107"/>
            <a:chOff x="1812164" y="1524000"/>
            <a:chExt cx="1312036" cy="954107"/>
          </a:xfrm>
        </p:grpSpPr>
        <p:sp>
          <p:nvSpPr>
            <p:cNvPr id="27" name="TextBox 26"/>
            <p:cNvSpPr txBox="1"/>
            <p:nvPr/>
          </p:nvSpPr>
          <p:spPr>
            <a:xfrm>
              <a:off x="2164232" y="1524000"/>
              <a:ext cx="959968" cy="954107"/>
            </a:xfrm>
            <a:prstGeom prst="rect">
              <a:avLst/>
            </a:prstGeom>
            <a:noFill/>
          </p:spPr>
          <p:txBody>
            <a:bodyPr wrap="none" rtlCol="0">
              <a:spAutoFit/>
            </a:bodyPr>
            <a:lstStyle/>
            <a:p>
              <a:pPr algn="ctr"/>
              <a:r>
                <a:rPr lang="en-US" sz="1400" dirty="0" smtClean="0">
                  <a:solidFill>
                    <a:schemeClr val="accent1"/>
                  </a:solidFill>
                </a:rPr>
                <a:t># Deposits</a:t>
              </a:r>
            </a:p>
            <a:p>
              <a:pPr algn="ctr"/>
              <a:r>
                <a:rPr lang="en-US" sz="1400" dirty="0" smtClean="0">
                  <a:solidFill>
                    <a:schemeClr val="accent1"/>
                  </a:solidFill>
                </a:rPr>
                <a:t>identifying </a:t>
              </a:r>
            </a:p>
            <a:p>
              <a:pPr algn="ctr"/>
              <a:r>
                <a:rPr lang="en-US" sz="1400" dirty="0" smtClean="0">
                  <a:solidFill>
                    <a:schemeClr val="accent1"/>
                  </a:solidFill>
                </a:rPr>
                <a:t>NSF </a:t>
              </a:r>
            </a:p>
            <a:p>
              <a:pPr algn="ctr"/>
              <a:r>
                <a:rPr lang="en-US" sz="1400" dirty="0" smtClean="0">
                  <a:solidFill>
                    <a:schemeClr val="accent1"/>
                  </a:solidFill>
                </a:rPr>
                <a:t>funding</a:t>
              </a:r>
              <a:endParaRPr lang="en-US" sz="1400" dirty="0">
                <a:solidFill>
                  <a:schemeClr val="accent1"/>
                </a:solidFill>
              </a:endParaRPr>
            </a:p>
          </p:txBody>
        </p:sp>
        <p:sp>
          <p:nvSpPr>
            <p:cNvPr id="4" name="Left Arrow 3"/>
            <p:cNvSpPr/>
            <p:nvPr/>
          </p:nvSpPr>
          <p:spPr>
            <a:xfrm>
              <a:off x="1812164" y="1699736"/>
              <a:ext cx="397636" cy="35766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52654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endParaRPr lang="en-GB">
              <a:latin typeface="Arial" charset="0"/>
              <a:ea typeface="ＭＳ Ｐゴシック" charset="0"/>
            </a:endParaRPr>
          </a:p>
        </p:txBody>
      </p:sp>
      <p:sp>
        <p:nvSpPr>
          <p:cNvPr id="3" name="Text Placeholder 2"/>
          <p:cNvSpPr>
            <a:spLocks noGrp="1"/>
          </p:cNvSpPr>
          <p:nvPr>
            <p:ph type="body" sz="quarter" idx="13"/>
          </p:nvPr>
        </p:nvSpPr>
        <p:spPr>
          <a:xfrm>
            <a:off x="287338" y="1270000"/>
            <a:ext cx="6937375" cy="485775"/>
          </a:xfrm>
        </p:spPr>
        <p:txBody>
          <a:bodyPr/>
          <a:lstStyle/>
          <a:p>
            <a:pPr>
              <a:defRPr/>
            </a:pPr>
            <a:endParaRPr lang="en-GB"/>
          </a:p>
        </p:txBody>
      </p:sp>
      <p:sp>
        <p:nvSpPr>
          <p:cNvPr id="11267" name="Text Placeholder 3"/>
          <p:cNvSpPr>
            <a:spLocks noGrp="1"/>
          </p:cNvSpPr>
          <p:nvPr>
            <p:ph type="body" sz="quarter" idx="14"/>
          </p:nvPr>
        </p:nvSpPr>
        <p:spPr>
          <a:xfrm>
            <a:off x="293688" y="2111375"/>
            <a:ext cx="8566150" cy="4267200"/>
          </a:xfrm>
        </p:spPr>
        <p:txBody>
          <a:bodyPr/>
          <a:lstStyle/>
          <a:p>
            <a:endParaRPr lang="en-GB">
              <a:latin typeface="Arial" charset="0"/>
              <a:ea typeface="ＭＳ Ｐゴシック" charset="0"/>
            </a:endParaRPr>
          </a:p>
        </p:txBody>
      </p:sp>
      <p:sp>
        <p:nvSpPr>
          <p:cNvPr id="5" name="Footer Placeholder 4"/>
          <p:cNvSpPr>
            <a:spLocks noGrp="1"/>
          </p:cNvSpPr>
          <p:nvPr>
            <p:ph type="ftr" sz="quarter" idx="15"/>
          </p:nvPr>
        </p:nvSpPr>
        <p:spPr/>
        <p:txBody>
          <a:bodyPr/>
          <a:lstStyle/>
          <a:p>
            <a:pPr>
              <a:defRPr/>
            </a:pPr>
            <a:r>
              <a:rPr lang="en-US" smtClean="0"/>
              <a:t>Presentation name </a:t>
            </a:r>
            <a:r>
              <a:rPr lang="en-US" b="0" smtClean="0">
                <a:solidFill>
                  <a:srgbClr val="747679"/>
                </a:solidFill>
              </a:rPr>
              <a:t>Presenter Name and Date</a:t>
            </a:r>
            <a:endParaRPr lang="en-US" b="0">
              <a:solidFill>
                <a:srgbClr val="747679"/>
              </a:solidFill>
            </a:endParaRPr>
          </a:p>
        </p:txBody>
      </p:sp>
      <p:sp>
        <p:nvSpPr>
          <p:cNvPr id="11269" name="Slide Number Placeholder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A9D09A-946E-C64A-AB71-8A323628258B}" type="slidenum">
              <a:rPr lang="en-US" sz="1100">
                <a:solidFill>
                  <a:srgbClr val="898C94"/>
                </a:solidFill>
              </a:rPr>
              <a:pPr eaLnBrk="1" hangingPunct="1"/>
              <a:t>2</a:t>
            </a:fld>
            <a:endParaRPr lang="en-US" sz="1100">
              <a:solidFill>
                <a:srgbClr val="898C94"/>
              </a:solidFill>
            </a:endParaRPr>
          </a:p>
        </p:txBody>
      </p:sp>
      <p:pic>
        <p:nvPicPr>
          <p:cNvPr id="11270" name="Picture 6"/>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a:xfrm>
            <a:off x="2743200" y="0"/>
            <a:ext cx="4419600" cy="457200"/>
          </a:xfrm>
          <a:prstGeom prst="rect">
            <a:avLst/>
          </a:prstGeom>
          <a:solidFill>
            <a:schemeClr val="bg1"/>
          </a:solidFill>
        </p:spPr>
        <p:txBody>
          <a:bodyPr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4E2929"/>
              </a:buClr>
              <a:buFont typeface="Arial"/>
              <a:buNone/>
              <a:defRPr/>
            </a:pPr>
            <a:r>
              <a:rPr lang="en-US" sz="2400" b="1" dirty="0" smtClean="0">
                <a:solidFill>
                  <a:srgbClr val="1F497D"/>
                </a:solidFill>
                <a:effectLst>
                  <a:outerShdw blurRad="38100" dist="38100" dir="2700000" algn="tl">
                    <a:srgbClr val="000000">
                      <a:alpha val="43137"/>
                    </a:srgbClr>
                  </a:outerShdw>
                </a:effectLst>
                <a:latin typeface="+mj-lt"/>
                <a:ea typeface="ＭＳ Ｐゴシック" charset="0"/>
              </a:rPr>
              <a:t>Open Access Funder Mandates</a:t>
            </a:r>
            <a:endParaRPr lang="en-US" sz="2400" b="1" dirty="0">
              <a:solidFill>
                <a:srgbClr val="1F497D"/>
              </a:solidFill>
              <a:effectLst>
                <a:outerShdw blurRad="38100" dist="38100" dir="2700000" algn="tl">
                  <a:srgbClr val="000000">
                    <a:alpha val="43137"/>
                  </a:srgbClr>
                </a:outerShdw>
              </a:effectLst>
              <a:latin typeface="+mj-lt"/>
              <a:ea typeface="ＭＳ Ｐゴシック" charset="0"/>
            </a:endParaRPr>
          </a:p>
        </p:txBody>
      </p:sp>
    </p:spTree>
    <p:extLst>
      <p:ext uri="{BB962C8B-B14F-4D97-AF65-F5344CB8AC3E}">
        <p14:creationId xmlns:p14="http://schemas.microsoft.com/office/powerpoint/2010/main" val="386255550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creen Shot 2014-01-28 at 4.49.04 PM.png"/>
          <p:cNvPicPr>
            <a:picLocks noChangeAspect="1"/>
          </p:cNvPicPr>
          <p:nvPr/>
        </p:nvPicPr>
        <p:blipFill rotWithShape="1">
          <a:blip r:embed="rId2" cstate="screen">
            <a:extLst>
              <a:ext uri="{28A0092B-C50C-407E-A947-70E740481C1C}">
                <a14:useLocalDpi xmlns:a14="http://schemas.microsoft.com/office/drawing/2010/main"/>
              </a:ext>
            </a:extLst>
          </a:blip>
          <a:srcRect b="12894"/>
          <a:stretch/>
        </p:blipFill>
        <p:spPr>
          <a:xfrm>
            <a:off x="152400" y="0"/>
            <a:ext cx="8839200" cy="6858000"/>
          </a:xfrm>
          <a:prstGeom prst="rect">
            <a:avLst/>
          </a:prstGeom>
        </p:spPr>
      </p:pic>
    </p:spTree>
    <p:extLst>
      <p:ext uri="{BB962C8B-B14F-4D97-AF65-F5344CB8AC3E}">
        <p14:creationId xmlns:p14="http://schemas.microsoft.com/office/powerpoint/2010/main" val="310620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ntagon 6"/>
          <p:cNvSpPr/>
          <p:nvPr/>
        </p:nvSpPr>
        <p:spPr>
          <a:xfrm>
            <a:off x="304800" y="2133600"/>
            <a:ext cx="1371600" cy="2024380"/>
          </a:xfrm>
          <a:prstGeom prst="homePlate">
            <a:avLst/>
          </a:prstGeom>
          <a:solidFill>
            <a:schemeClr val="bg1"/>
          </a:solidFill>
          <a:ln/>
        </p:spPr>
        <p:style>
          <a:lnRef idx="1">
            <a:schemeClr val="accent1"/>
          </a:lnRef>
          <a:fillRef idx="3">
            <a:schemeClr val="accent1"/>
          </a:fillRef>
          <a:effectRef idx="2">
            <a:schemeClr val="accent1"/>
          </a:effectRef>
          <a:fontRef idx="minor">
            <a:schemeClr val="lt1"/>
          </a:fontRef>
        </p:style>
        <p:txBody>
          <a:bodyPr anchor="ctr" anchorCtr="0"/>
          <a:lstStyle/>
          <a:p>
            <a:pPr algn="ctr"/>
            <a:r>
              <a:rPr lang="en-US" dirty="0" smtClean="0">
                <a:solidFill>
                  <a:srgbClr val="000000"/>
                </a:solidFill>
              </a:rPr>
              <a:t>Ramp up</a:t>
            </a:r>
          </a:p>
          <a:p>
            <a:pPr algn="ctr"/>
            <a:r>
              <a:rPr lang="en-US" dirty="0" smtClean="0">
                <a:solidFill>
                  <a:srgbClr val="000000"/>
                </a:solidFill>
              </a:rPr>
              <a:t>Feb – </a:t>
            </a:r>
          </a:p>
          <a:p>
            <a:pPr algn="ctr"/>
            <a:r>
              <a:rPr lang="en-US" dirty="0" smtClean="0">
                <a:solidFill>
                  <a:srgbClr val="000000"/>
                </a:solidFill>
              </a:rPr>
              <a:t>June 2013</a:t>
            </a:r>
            <a:endParaRPr lang="en-US" dirty="0">
              <a:solidFill>
                <a:srgbClr val="000000"/>
              </a:solidFill>
            </a:endParaRPr>
          </a:p>
        </p:txBody>
      </p:sp>
      <p:sp>
        <p:nvSpPr>
          <p:cNvPr id="8" name="Chevron 7"/>
          <p:cNvSpPr/>
          <p:nvPr/>
        </p:nvSpPr>
        <p:spPr>
          <a:xfrm>
            <a:off x="1093982" y="2164874"/>
            <a:ext cx="1931122" cy="2024380"/>
          </a:xfrm>
          <a:prstGeom prst="chevron">
            <a:avLst>
              <a:gd name="adj" fmla="val 34944"/>
            </a:avLst>
          </a:prstGeom>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endParaRPr lang="en-US" dirty="0"/>
          </a:p>
        </p:txBody>
      </p:sp>
      <p:sp>
        <p:nvSpPr>
          <p:cNvPr id="10" name="TextBox 9"/>
          <p:cNvSpPr txBox="1"/>
          <p:nvPr/>
        </p:nvSpPr>
        <p:spPr>
          <a:xfrm>
            <a:off x="1676400" y="2514600"/>
            <a:ext cx="1123212" cy="1200329"/>
          </a:xfrm>
          <a:prstGeom prst="rect">
            <a:avLst/>
          </a:prstGeom>
          <a:noFill/>
        </p:spPr>
        <p:txBody>
          <a:bodyPr wrap="none" rtlCol="0">
            <a:spAutoFit/>
          </a:bodyPr>
          <a:lstStyle/>
          <a:p>
            <a:pPr algn="ctr"/>
            <a:r>
              <a:rPr lang="en-US" dirty="0" smtClean="0"/>
              <a:t>Proof of</a:t>
            </a:r>
          </a:p>
          <a:p>
            <a:pPr algn="ctr"/>
            <a:r>
              <a:rPr lang="en-US" dirty="0" smtClean="0"/>
              <a:t>Concept</a:t>
            </a:r>
          </a:p>
          <a:p>
            <a:pPr algn="ctr"/>
            <a:r>
              <a:rPr lang="en-US" dirty="0" smtClean="0"/>
              <a:t>Delivered </a:t>
            </a:r>
            <a:br>
              <a:rPr lang="en-US" dirty="0" smtClean="0"/>
            </a:br>
            <a:r>
              <a:rPr lang="en-US" dirty="0" smtClean="0"/>
              <a:t>30 Aug</a:t>
            </a:r>
          </a:p>
        </p:txBody>
      </p:sp>
      <p:sp>
        <p:nvSpPr>
          <p:cNvPr id="11" name="Chevron 10"/>
          <p:cNvSpPr/>
          <p:nvPr/>
        </p:nvSpPr>
        <p:spPr>
          <a:xfrm>
            <a:off x="3810000" y="2133600"/>
            <a:ext cx="2133600" cy="2024380"/>
          </a:xfrm>
          <a:prstGeom prst="chevron">
            <a:avLst>
              <a:gd name="adj" fmla="val 32434"/>
            </a:avLst>
          </a:prstGeom>
          <a:solidFill>
            <a:srgbClr val="558ED5"/>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endParaRPr lang="en-US" dirty="0"/>
          </a:p>
        </p:txBody>
      </p:sp>
      <p:sp>
        <p:nvSpPr>
          <p:cNvPr id="12" name="TextBox 11"/>
          <p:cNvSpPr txBox="1"/>
          <p:nvPr/>
        </p:nvSpPr>
        <p:spPr>
          <a:xfrm>
            <a:off x="4473194" y="2438400"/>
            <a:ext cx="1013206" cy="1477328"/>
          </a:xfrm>
          <a:prstGeom prst="rect">
            <a:avLst/>
          </a:prstGeom>
          <a:noFill/>
        </p:spPr>
        <p:txBody>
          <a:bodyPr wrap="none" rtlCol="0">
            <a:spAutoFit/>
          </a:bodyPr>
          <a:lstStyle/>
          <a:p>
            <a:pPr algn="ctr"/>
            <a:r>
              <a:rPr lang="en-US" dirty="0" smtClean="0">
                <a:solidFill>
                  <a:srgbClr val="FFFFFF"/>
                </a:solidFill>
              </a:rPr>
              <a:t>Pilot </a:t>
            </a:r>
          </a:p>
          <a:p>
            <a:pPr algn="ctr"/>
            <a:r>
              <a:rPr lang="en-US" dirty="0" smtClean="0">
                <a:solidFill>
                  <a:srgbClr val="FFFFFF"/>
                </a:solidFill>
              </a:rPr>
              <a:t>Phase 1</a:t>
            </a:r>
          </a:p>
          <a:p>
            <a:pPr algn="ctr"/>
            <a:r>
              <a:rPr lang="en-US" dirty="0" smtClean="0">
                <a:solidFill>
                  <a:srgbClr val="FFFFFF"/>
                </a:solidFill>
              </a:rPr>
              <a:t>30 Sept -</a:t>
            </a:r>
          </a:p>
          <a:p>
            <a:pPr algn="ctr"/>
            <a:r>
              <a:rPr lang="en-US" dirty="0" smtClean="0">
                <a:solidFill>
                  <a:srgbClr val="FFFFFF"/>
                </a:solidFill>
              </a:rPr>
              <a:t>31 Dec </a:t>
            </a:r>
          </a:p>
          <a:p>
            <a:pPr algn="ctr"/>
            <a:r>
              <a:rPr lang="en-US" dirty="0" smtClean="0">
                <a:solidFill>
                  <a:srgbClr val="FFFFFF"/>
                </a:solidFill>
              </a:rPr>
              <a:t>2013</a:t>
            </a:r>
          </a:p>
        </p:txBody>
      </p:sp>
      <p:sp>
        <p:nvSpPr>
          <p:cNvPr id="13" name="Chevron 12"/>
          <p:cNvSpPr/>
          <p:nvPr/>
        </p:nvSpPr>
        <p:spPr>
          <a:xfrm>
            <a:off x="5438353" y="2146300"/>
            <a:ext cx="1876847" cy="2024380"/>
          </a:xfrm>
          <a:prstGeom prst="chevron">
            <a:avLst>
              <a:gd name="adj" fmla="val 34622"/>
            </a:avLst>
          </a:prstGeom>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endParaRPr lang="en-US" dirty="0">
              <a:solidFill>
                <a:schemeClr val="bg1"/>
              </a:solidFill>
            </a:endParaRPr>
          </a:p>
        </p:txBody>
      </p:sp>
      <p:sp>
        <p:nvSpPr>
          <p:cNvPr id="14" name="TextBox 13"/>
          <p:cNvSpPr txBox="1"/>
          <p:nvPr/>
        </p:nvSpPr>
        <p:spPr>
          <a:xfrm>
            <a:off x="6024816" y="2609671"/>
            <a:ext cx="1061784" cy="1200329"/>
          </a:xfrm>
          <a:prstGeom prst="rect">
            <a:avLst/>
          </a:prstGeom>
          <a:noFill/>
        </p:spPr>
        <p:txBody>
          <a:bodyPr wrap="none" rtlCol="0">
            <a:spAutoFit/>
          </a:bodyPr>
          <a:lstStyle/>
          <a:p>
            <a:pPr algn="ctr"/>
            <a:r>
              <a:rPr lang="en-US" dirty="0" smtClean="0">
                <a:solidFill>
                  <a:srgbClr val="FFFFFF"/>
                </a:solidFill>
              </a:rPr>
              <a:t>Pilot </a:t>
            </a:r>
          </a:p>
          <a:p>
            <a:pPr algn="ctr"/>
            <a:r>
              <a:rPr lang="en-US" dirty="0" smtClean="0">
                <a:solidFill>
                  <a:srgbClr val="FFFFFF"/>
                </a:solidFill>
              </a:rPr>
              <a:t>Phase 2</a:t>
            </a:r>
          </a:p>
          <a:p>
            <a:pPr algn="ctr"/>
            <a:r>
              <a:rPr lang="en-US" dirty="0" smtClean="0">
                <a:solidFill>
                  <a:srgbClr val="FFFFFF"/>
                </a:solidFill>
              </a:rPr>
              <a:t>Jan – July  </a:t>
            </a:r>
            <a:br>
              <a:rPr lang="en-US" dirty="0" smtClean="0">
                <a:solidFill>
                  <a:srgbClr val="FFFFFF"/>
                </a:solidFill>
              </a:rPr>
            </a:br>
            <a:r>
              <a:rPr lang="en-US" dirty="0" smtClean="0">
                <a:solidFill>
                  <a:srgbClr val="FFFFFF"/>
                </a:solidFill>
              </a:rPr>
              <a:t>2014</a:t>
            </a:r>
          </a:p>
        </p:txBody>
      </p:sp>
      <p:sp>
        <p:nvSpPr>
          <p:cNvPr id="15" name="Chevron 14"/>
          <p:cNvSpPr/>
          <p:nvPr/>
        </p:nvSpPr>
        <p:spPr>
          <a:xfrm>
            <a:off x="6858000" y="2166620"/>
            <a:ext cx="2057400" cy="2024380"/>
          </a:xfrm>
          <a:prstGeom prst="chevron">
            <a:avLst>
              <a:gd name="adj" fmla="val 31179"/>
            </a:avLst>
          </a:prstGeom>
          <a:solidFill>
            <a:schemeClr val="tx2"/>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endParaRPr lang="en-US" dirty="0"/>
          </a:p>
        </p:txBody>
      </p:sp>
      <p:sp>
        <p:nvSpPr>
          <p:cNvPr id="16" name="TextBox 15"/>
          <p:cNvSpPr txBox="1"/>
          <p:nvPr/>
        </p:nvSpPr>
        <p:spPr>
          <a:xfrm>
            <a:off x="7468911" y="2858869"/>
            <a:ext cx="1217889" cy="646331"/>
          </a:xfrm>
          <a:prstGeom prst="rect">
            <a:avLst/>
          </a:prstGeom>
          <a:noFill/>
        </p:spPr>
        <p:txBody>
          <a:bodyPr wrap="none" rtlCol="0">
            <a:spAutoFit/>
          </a:bodyPr>
          <a:lstStyle/>
          <a:p>
            <a:pPr algn="ctr"/>
            <a:r>
              <a:rPr lang="en-US" dirty="0" smtClean="0">
                <a:solidFill>
                  <a:srgbClr val="FFFFFF"/>
                </a:solidFill>
              </a:rPr>
              <a:t>Production</a:t>
            </a:r>
          </a:p>
          <a:p>
            <a:pPr algn="ctr"/>
            <a:r>
              <a:rPr lang="en-US" dirty="0" smtClean="0">
                <a:solidFill>
                  <a:srgbClr val="FFFFFF"/>
                </a:solidFill>
              </a:rPr>
              <a:t>July 2014</a:t>
            </a:r>
          </a:p>
        </p:txBody>
      </p:sp>
      <p:pic>
        <p:nvPicPr>
          <p:cNvPr id="17" name="Picture 16" descr="CHORUS LOGO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1674" y="457200"/>
            <a:ext cx="4772526" cy="1295400"/>
          </a:xfrm>
          <a:prstGeom prst="rect">
            <a:avLst/>
          </a:prstGeom>
          <a:ln>
            <a:noFill/>
          </a:ln>
          <a:effectLst>
            <a:outerShdw blurRad="292100" dist="139700" dir="2700000" algn="tl" rotWithShape="0">
              <a:srgbClr val="333333">
                <a:alpha val="65000"/>
              </a:srgbClr>
            </a:outerShdw>
          </a:effectLst>
        </p:spPr>
      </p:pic>
      <p:grpSp>
        <p:nvGrpSpPr>
          <p:cNvPr id="28" name="Group 27"/>
          <p:cNvGrpSpPr/>
          <p:nvPr/>
        </p:nvGrpSpPr>
        <p:grpSpPr>
          <a:xfrm>
            <a:off x="2895600" y="4267200"/>
            <a:ext cx="1469573" cy="1228130"/>
            <a:chOff x="2188027" y="4535269"/>
            <a:chExt cx="1469573" cy="1228130"/>
          </a:xfrm>
        </p:grpSpPr>
        <p:sp>
          <p:nvSpPr>
            <p:cNvPr id="20" name="TextBox 19"/>
            <p:cNvSpPr txBox="1"/>
            <p:nvPr/>
          </p:nvSpPr>
          <p:spPr>
            <a:xfrm>
              <a:off x="2188027" y="4840069"/>
              <a:ext cx="1469573" cy="923330"/>
            </a:xfrm>
            <a:prstGeom prst="rect">
              <a:avLst/>
            </a:prstGeom>
            <a:noFill/>
          </p:spPr>
          <p:txBody>
            <a:bodyPr wrap="none" rtlCol="0">
              <a:spAutoFit/>
            </a:bodyPr>
            <a:lstStyle/>
            <a:p>
              <a:r>
                <a:rPr lang="en-US" dirty="0" smtClean="0"/>
                <a:t>Incorporation </a:t>
              </a:r>
            </a:p>
            <a:p>
              <a:pPr algn="ctr"/>
              <a:r>
                <a:rPr lang="en-US" smtClean="0"/>
                <a:t>of CHOR, </a:t>
              </a:r>
              <a:r>
                <a:rPr lang="en-US" dirty="0" smtClean="0"/>
                <a:t>Inc.</a:t>
              </a:r>
            </a:p>
            <a:p>
              <a:pPr algn="ctr"/>
              <a:r>
                <a:rPr lang="en-US" dirty="0" smtClean="0"/>
                <a:t>1 Oct 2013</a:t>
              </a:r>
              <a:endParaRPr lang="en-US" dirty="0"/>
            </a:p>
          </p:txBody>
        </p:sp>
        <p:cxnSp>
          <p:nvCxnSpPr>
            <p:cNvPr id="22" name="Straight Connector 21"/>
            <p:cNvCxnSpPr>
              <a:endCxn id="20" idx="0"/>
            </p:cNvCxnSpPr>
            <p:nvPr/>
          </p:nvCxnSpPr>
          <p:spPr>
            <a:xfrm>
              <a:off x="2922814" y="4535269"/>
              <a:ext cx="0" cy="30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286000" y="4840069"/>
              <a:ext cx="12192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a:off x="120867" y="4200207"/>
            <a:ext cx="2650600" cy="2276793"/>
            <a:chOff x="1956039" y="4418867"/>
            <a:chExt cx="2650600" cy="2276793"/>
          </a:xfrm>
        </p:grpSpPr>
        <p:sp>
          <p:nvSpPr>
            <p:cNvPr id="30" name="TextBox 29"/>
            <p:cNvSpPr txBox="1"/>
            <p:nvPr/>
          </p:nvSpPr>
          <p:spPr>
            <a:xfrm>
              <a:off x="1956039" y="4854130"/>
              <a:ext cx="2650600" cy="1841530"/>
            </a:xfrm>
            <a:prstGeom prst="rect">
              <a:avLst/>
            </a:prstGeom>
            <a:noFill/>
          </p:spPr>
          <p:txBody>
            <a:bodyPr wrap="square" rtlCol="0">
              <a:spAutoFit/>
            </a:bodyPr>
            <a:lstStyle/>
            <a:p>
              <a:pPr>
                <a:lnSpc>
                  <a:spcPts val="1640"/>
                </a:lnSpc>
              </a:pPr>
              <a:r>
                <a:rPr lang="en-US" sz="1700" dirty="0" smtClean="0"/>
                <a:t>	AAP Startup </a:t>
              </a:r>
              <a:br>
                <a:rPr lang="en-US" sz="1700" dirty="0" smtClean="0"/>
              </a:br>
              <a:r>
                <a:rPr lang="en-US" sz="1700" dirty="0" smtClean="0"/>
                <a:t>	Funding</a:t>
              </a:r>
              <a:endParaRPr lang="en-US" sz="1700" dirty="0"/>
            </a:p>
            <a:p>
              <a:pPr lvl="1">
                <a:lnSpc>
                  <a:spcPts val="1640"/>
                </a:lnSpc>
              </a:pPr>
              <a:r>
                <a:rPr lang="en-US" sz="200" dirty="0" smtClean="0"/>
                <a:t/>
              </a:r>
              <a:br>
                <a:rPr lang="en-US" sz="200" dirty="0" smtClean="0"/>
              </a:br>
              <a:r>
                <a:rPr lang="en-US" sz="1700" dirty="0" smtClean="0"/>
                <a:t>Appointment </a:t>
              </a:r>
              <a:r>
                <a:rPr lang="en-US" sz="1700" dirty="0"/>
                <a:t>of  Howard Ratner, Director of Development (July</a:t>
              </a:r>
              <a:r>
                <a:rPr lang="en-US" sz="1700" dirty="0">
                  <a:cs typeface="Arial"/>
                </a:rPr>
                <a:t>) </a:t>
              </a:r>
            </a:p>
            <a:p>
              <a:endParaRPr lang="en-US" dirty="0" smtClean="0"/>
            </a:p>
          </p:txBody>
        </p:sp>
        <p:cxnSp>
          <p:nvCxnSpPr>
            <p:cNvPr id="31" name="Straight Connector 30"/>
            <p:cNvCxnSpPr/>
            <p:nvPr/>
          </p:nvCxnSpPr>
          <p:spPr>
            <a:xfrm>
              <a:off x="2948528" y="4418867"/>
              <a:ext cx="0" cy="421202"/>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286000" y="4840069"/>
              <a:ext cx="12192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3" name="Group 32"/>
          <p:cNvGrpSpPr/>
          <p:nvPr/>
        </p:nvGrpSpPr>
        <p:grpSpPr>
          <a:xfrm>
            <a:off x="4387495" y="4267200"/>
            <a:ext cx="2241906" cy="1859072"/>
            <a:chOff x="2286000" y="4535269"/>
            <a:chExt cx="1219199" cy="1859072"/>
          </a:xfrm>
        </p:grpSpPr>
        <p:sp>
          <p:nvSpPr>
            <p:cNvPr id="34" name="TextBox 33"/>
            <p:cNvSpPr txBox="1"/>
            <p:nvPr/>
          </p:nvSpPr>
          <p:spPr>
            <a:xfrm>
              <a:off x="2469215" y="4840069"/>
              <a:ext cx="1035984" cy="1554272"/>
            </a:xfrm>
            <a:prstGeom prst="rect">
              <a:avLst/>
            </a:prstGeom>
            <a:noFill/>
          </p:spPr>
          <p:txBody>
            <a:bodyPr wrap="square" rtlCol="0">
              <a:spAutoFit/>
            </a:bodyPr>
            <a:lstStyle/>
            <a:p>
              <a:r>
                <a:rPr lang="en-US" sz="1700" dirty="0" smtClean="0"/>
                <a:t>Fundraising</a:t>
              </a:r>
              <a:br>
                <a:rPr lang="en-US" sz="1700" dirty="0" smtClean="0"/>
              </a:br>
              <a:endParaRPr lang="en-US" sz="1000" dirty="0"/>
            </a:p>
            <a:p>
              <a:r>
                <a:rPr lang="en-US" sz="1700" dirty="0" smtClean="0"/>
                <a:t>Appointment of </a:t>
              </a:r>
              <a:br>
                <a:rPr lang="en-US" sz="1700" dirty="0" smtClean="0"/>
              </a:br>
              <a:r>
                <a:rPr lang="en-US" sz="1700" dirty="0" smtClean="0"/>
                <a:t>Howard Ratner, </a:t>
              </a:r>
              <a:br>
                <a:rPr lang="en-US" sz="1700" dirty="0" smtClean="0"/>
              </a:br>
              <a:r>
                <a:rPr lang="en-US" sz="1700" dirty="0" smtClean="0"/>
                <a:t>Executive </a:t>
              </a:r>
              <a:br>
                <a:rPr lang="en-US" sz="1700" dirty="0" smtClean="0"/>
              </a:br>
              <a:r>
                <a:rPr lang="en-US" sz="1700" dirty="0" smtClean="0"/>
                <a:t>Director (January)</a:t>
              </a:r>
              <a:endParaRPr lang="en-US" sz="1700" dirty="0"/>
            </a:p>
          </p:txBody>
        </p:sp>
        <p:cxnSp>
          <p:nvCxnSpPr>
            <p:cNvPr id="35" name="Straight Connector 34"/>
            <p:cNvCxnSpPr/>
            <p:nvPr/>
          </p:nvCxnSpPr>
          <p:spPr>
            <a:xfrm>
              <a:off x="2868461" y="4535269"/>
              <a:ext cx="0" cy="30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2286000" y="4840069"/>
              <a:ext cx="1219199"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39" name="Chevron 38"/>
          <p:cNvSpPr/>
          <p:nvPr/>
        </p:nvSpPr>
        <p:spPr>
          <a:xfrm>
            <a:off x="2514600" y="2133600"/>
            <a:ext cx="1828800" cy="2024380"/>
          </a:xfrm>
          <a:prstGeom prst="chevron">
            <a:avLst>
              <a:gd name="adj" fmla="val 37453"/>
            </a:avLst>
          </a:prstGeom>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endParaRPr lang="en-US" dirty="0"/>
          </a:p>
        </p:txBody>
      </p:sp>
      <p:sp>
        <p:nvSpPr>
          <p:cNvPr id="40" name="TextBox 39"/>
          <p:cNvSpPr txBox="1"/>
          <p:nvPr/>
        </p:nvSpPr>
        <p:spPr>
          <a:xfrm>
            <a:off x="2955401" y="2408872"/>
            <a:ext cx="1083199" cy="1477328"/>
          </a:xfrm>
          <a:prstGeom prst="rect">
            <a:avLst/>
          </a:prstGeom>
          <a:noFill/>
        </p:spPr>
        <p:txBody>
          <a:bodyPr wrap="none" rtlCol="0">
            <a:spAutoFit/>
          </a:bodyPr>
          <a:lstStyle/>
          <a:p>
            <a:pPr algn="ctr"/>
            <a:r>
              <a:rPr lang="en-US" dirty="0" smtClean="0">
                <a:solidFill>
                  <a:srgbClr val="000000"/>
                </a:solidFill>
              </a:rPr>
              <a:t>Pilot </a:t>
            </a:r>
            <a:br>
              <a:rPr lang="en-US" dirty="0" smtClean="0">
                <a:solidFill>
                  <a:srgbClr val="000000"/>
                </a:solidFill>
              </a:rPr>
            </a:br>
            <a:r>
              <a:rPr lang="en-US" dirty="0" smtClean="0">
                <a:solidFill>
                  <a:srgbClr val="000000"/>
                </a:solidFill>
              </a:rPr>
              <a:t>Tech</a:t>
            </a:r>
          </a:p>
          <a:p>
            <a:pPr algn="ctr"/>
            <a:r>
              <a:rPr lang="en-US" dirty="0" smtClean="0">
                <a:solidFill>
                  <a:srgbClr val="000000"/>
                </a:solidFill>
              </a:rPr>
              <a:t>Build</a:t>
            </a:r>
          </a:p>
          <a:p>
            <a:pPr algn="ctr"/>
            <a:r>
              <a:rPr lang="en-US" dirty="0" smtClean="0">
                <a:solidFill>
                  <a:srgbClr val="000000"/>
                </a:solidFill>
              </a:rPr>
              <a:t>Delivered</a:t>
            </a:r>
            <a:br>
              <a:rPr lang="en-US" dirty="0" smtClean="0">
                <a:solidFill>
                  <a:srgbClr val="000000"/>
                </a:solidFill>
              </a:rPr>
            </a:br>
            <a:r>
              <a:rPr lang="en-US" dirty="0" smtClean="0">
                <a:solidFill>
                  <a:srgbClr val="000000"/>
                </a:solidFill>
              </a:rPr>
              <a:t> 30 Sept </a:t>
            </a:r>
          </a:p>
        </p:txBody>
      </p:sp>
      <p:pic>
        <p:nvPicPr>
          <p:cNvPr id="37" name="Picture 36" descr="CHORUS logo 2 sm.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72400" y="5730875"/>
            <a:ext cx="850392" cy="990600"/>
          </a:xfrm>
          <a:prstGeom prst="rect">
            <a:avLst/>
          </a:prstGeom>
          <a:ln w="6350" cmpd="sng">
            <a:solidFill>
              <a:schemeClr val="accent1">
                <a:lumMod val="60000"/>
                <a:lumOff val="40000"/>
              </a:schemeClr>
            </a:solidFill>
          </a:ln>
        </p:spPr>
      </p:pic>
    </p:spTree>
    <p:extLst>
      <p:ext uri="{BB962C8B-B14F-4D97-AF65-F5344CB8AC3E}">
        <p14:creationId xmlns:p14="http://schemas.microsoft.com/office/powerpoint/2010/main" val="15221267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2027237"/>
            <a:ext cx="8305800" cy="3703638"/>
          </a:xfrm>
        </p:spPr>
        <p:txBody>
          <a:bodyPr>
            <a:normAutofit fontScale="92500"/>
          </a:bodyPr>
          <a:lstStyle/>
          <a:p>
            <a:r>
              <a:rPr lang="en-US" dirty="0"/>
              <a:t>CHORUS aspires to be inclusive and interoperate with scholarly repositories and other systems providing access to scholarly </a:t>
            </a:r>
            <a:r>
              <a:rPr lang="en-US" dirty="0" smtClean="0"/>
              <a:t>articles </a:t>
            </a:r>
          </a:p>
          <a:p>
            <a:r>
              <a:rPr lang="en-US" dirty="0" smtClean="0"/>
              <a:t>Agreed </a:t>
            </a:r>
            <a:r>
              <a:rPr lang="en-US" dirty="0"/>
              <a:t>to work jointly on persistent </a:t>
            </a:r>
            <a:r>
              <a:rPr lang="en-US" dirty="0" smtClean="0"/>
              <a:t>identifiers, metrics, and notification system </a:t>
            </a:r>
          </a:p>
          <a:p>
            <a:r>
              <a:rPr lang="en-US" dirty="0" smtClean="0"/>
              <a:t>Continuing to explore more areas of collaboration</a:t>
            </a:r>
          </a:p>
          <a:p>
            <a:r>
              <a:rPr lang="en-US" dirty="0"/>
              <a:t>Member of SHARE workflow working group</a:t>
            </a:r>
          </a:p>
          <a:p>
            <a:endParaRPr lang="en-US" dirty="0" smtClean="0"/>
          </a:p>
          <a:p>
            <a:endParaRPr lang="en-US" dirty="0"/>
          </a:p>
        </p:txBody>
      </p:sp>
      <p:pic>
        <p:nvPicPr>
          <p:cNvPr id="7" name="Picture 6" descr="Screen Shot 2013-11-07 at 8.05.51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62600" y="417601"/>
            <a:ext cx="3048000" cy="1043673"/>
          </a:xfrm>
          <a:prstGeom prst="rect">
            <a:avLst/>
          </a:prstGeom>
          <a:effectLst>
            <a:outerShdw blurRad="292100" dist="139700" dir="2700000" algn="tl" rotWithShape="0">
              <a:srgbClr val="000000">
                <a:alpha val="65000"/>
              </a:srgbClr>
            </a:outerShdw>
          </a:effectLst>
        </p:spPr>
      </p:pic>
      <p:pic>
        <p:nvPicPr>
          <p:cNvPr id="8" name="Picture 7" descr="CHORUS LOGO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1" y="381000"/>
            <a:ext cx="4114800" cy="1116874"/>
          </a:xfrm>
          <a:prstGeom prst="rect">
            <a:avLst/>
          </a:prstGeom>
          <a:ln>
            <a:noFill/>
          </a:ln>
          <a:effectLst>
            <a:outerShdw blurRad="292100" dist="139700" dir="2700000" algn="tl" rotWithShape="0">
              <a:srgbClr val="333333">
                <a:alpha val="65000"/>
              </a:srgbClr>
            </a:outerShdw>
          </a:effectLst>
        </p:spPr>
      </p:pic>
      <p:sp>
        <p:nvSpPr>
          <p:cNvPr id="10" name="Plus 9"/>
          <p:cNvSpPr/>
          <p:nvPr/>
        </p:nvSpPr>
        <p:spPr>
          <a:xfrm>
            <a:off x="4724400" y="608101"/>
            <a:ext cx="685800" cy="662673"/>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CHORUS logo 2 sm.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72400" y="5730875"/>
            <a:ext cx="850392" cy="990600"/>
          </a:xfrm>
          <a:prstGeom prst="rect">
            <a:avLst/>
          </a:prstGeom>
          <a:ln w="6350" cmpd="sng">
            <a:solidFill>
              <a:schemeClr val="accent1">
                <a:lumMod val="60000"/>
                <a:lumOff val="40000"/>
              </a:schemeClr>
            </a:solidFill>
          </a:ln>
        </p:spPr>
      </p:pic>
    </p:spTree>
    <p:extLst>
      <p:ext uri="{BB962C8B-B14F-4D97-AF65-F5344CB8AC3E}">
        <p14:creationId xmlns:p14="http://schemas.microsoft.com/office/powerpoint/2010/main" val="10174309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2027237"/>
            <a:ext cx="8305800" cy="3382963"/>
          </a:xfrm>
        </p:spPr>
        <p:txBody>
          <a:bodyPr>
            <a:normAutofit fontScale="77500" lnSpcReduction="20000"/>
          </a:bodyPr>
          <a:lstStyle/>
          <a:p>
            <a:r>
              <a:rPr lang="en-US" dirty="0" smtClean="0"/>
              <a:t>Unclear </a:t>
            </a:r>
            <a:r>
              <a:rPr lang="en-US" dirty="0"/>
              <a:t>whether there is one unified </a:t>
            </a:r>
            <a:r>
              <a:rPr lang="en-US" dirty="0" smtClean="0"/>
              <a:t>mechanism for data and publications </a:t>
            </a:r>
          </a:p>
          <a:p>
            <a:r>
              <a:rPr lang="en-US" dirty="0" smtClean="0"/>
              <a:t>Value in linking </a:t>
            </a:r>
            <a:r>
              <a:rPr lang="en-US" dirty="0"/>
              <a:t>data to the papers it </a:t>
            </a:r>
            <a:r>
              <a:rPr lang="en-US" dirty="0" smtClean="0"/>
              <a:t>supports</a:t>
            </a:r>
          </a:p>
          <a:p>
            <a:r>
              <a:rPr lang="en-US" dirty="0" smtClean="0"/>
              <a:t>Simplify procedures </a:t>
            </a:r>
            <a:r>
              <a:rPr lang="en-US" dirty="0"/>
              <a:t>for researcher compliance and funding agency </a:t>
            </a:r>
            <a:r>
              <a:rPr lang="en-US" dirty="0" smtClean="0"/>
              <a:t>monitoring </a:t>
            </a:r>
          </a:p>
          <a:p>
            <a:r>
              <a:rPr lang="en-US" dirty="0" smtClean="0"/>
              <a:t>CHORUS </a:t>
            </a:r>
            <a:r>
              <a:rPr lang="en-US" dirty="0"/>
              <a:t>infrastructure can link to data repositories when </a:t>
            </a:r>
            <a:r>
              <a:rPr lang="en-US" dirty="0" smtClean="0"/>
              <a:t>available</a:t>
            </a:r>
          </a:p>
          <a:p>
            <a:r>
              <a:rPr lang="en-US" dirty="0" smtClean="0"/>
              <a:t>CHORUS will use standard identifier schemes</a:t>
            </a:r>
            <a:r>
              <a:rPr lang="en-US" dirty="0"/>
              <a:t/>
            </a:r>
            <a:br>
              <a:rPr lang="en-US" dirty="0"/>
            </a:br>
            <a:endParaRPr lang="en-US" dirty="0"/>
          </a:p>
          <a:p>
            <a:pPr marL="0" indent="0">
              <a:buNone/>
            </a:pPr>
            <a:endParaRPr lang="en-US" dirty="0"/>
          </a:p>
        </p:txBody>
      </p:sp>
      <p:pic>
        <p:nvPicPr>
          <p:cNvPr id="8" name="Picture 7" descr="CHORUS LOGO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0601" y="381000"/>
            <a:ext cx="4114800" cy="1116874"/>
          </a:xfrm>
          <a:prstGeom prst="rect">
            <a:avLst/>
          </a:prstGeom>
          <a:ln>
            <a:noFill/>
          </a:ln>
          <a:effectLst>
            <a:outerShdw blurRad="292100" dist="139700" dir="2700000" algn="tl" rotWithShape="0">
              <a:srgbClr val="333333">
                <a:alpha val="65000"/>
              </a:srgbClr>
            </a:outerShdw>
          </a:effectLst>
        </p:spPr>
      </p:pic>
      <p:sp>
        <p:nvSpPr>
          <p:cNvPr id="10" name="Plus 9"/>
          <p:cNvSpPr/>
          <p:nvPr/>
        </p:nvSpPr>
        <p:spPr>
          <a:xfrm>
            <a:off x="5257800" y="608101"/>
            <a:ext cx="685800" cy="662673"/>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5791200" y="304800"/>
            <a:ext cx="2895600" cy="1200329"/>
          </a:xfrm>
          <a:prstGeom prst="rect">
            <a:avLst/>
          </a:prstGeom>
          <a:noFill/>
        </p:spPr>
        <p:txBody>
          <a:bodyPr wrap="square" lIns="91440" tIns="45720" rIns="91440" bIns="45720">
            <a:spAutoFit/>
          </a:bodyPr>
          <a:lstStyle/>
          <a:p>
            <a:pPr algn="ctr"/>
            <a:r>
              <a:rPr lang="en-US" sz="7200" b="1" cap="none" spc="0"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Data</a:t>
            </a:r>
            <a:r>
              <a:rPr lang="en-US" sz="7200" b="1" cap="none" spc="0" dirty="0" smtClean="0">
                <a:ln w="12700">
                  <a:solidFill>
                    <a:schemeClr val="tx2">
                      <a:satMod val="155000"/>
                    </a:schemeClr>
                  </a:solidFill>
                  <a:prstDash val="solid"/>
                </a:ln>
                <a:solidFill>
                  <a:srgbClr val="4F81BD"/>
                </a:solidFill>
                <a:effectLst>
                  <a:outerShdw blurRad="41275" dist="20320" dir="1800000" algn="tl" rotWithShape="0">
                    <a:srgbClr val="000000">
                      <a:alpha val="40000"/>
                    </a:srgbClr>
                  </a:outerShdw>
                </a:effectLst>
              </a:rPr>
              <a:t>?</a:t>
            </a:r>
            <a:endParaRPr lang="en-US" sz="7200" b="1" cap="none" spc="0" dirty="0">
              <a:ln w="12700">
                <a:solidFill>
                  <a:schemeClr val="tx2">
                    <a:satMod val="155000"/>
                  </a:schemeClr>
                </a:solidFill>
                <a:prstDash val="solid"/>
              </a:ln>
              <a:solidFill>
                <a:srgbClr val="4F81BD"/>
              </a:solidFill>
              <a:effectLst>
                <a:outerShdw blurRad="41275" dist="20320" dir="1800000" algn="tl" rotWithShape="0">
                  <a:srgbClr val="000000">
                    <a:alpha val="40000"/>
                  </a:srgbClr>
                </a:outerShdw>
              </a:effectLst>
            </a:endParaRPr>
          </a:p>
        </p:txBody>
      </p:sp>
      <p:pic>
        <p:nvPicPr>
          <p:cNvPr id="9" name="Picture 8"/>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80001" y="5181600"/>
            <a:ext cx="1905000" cy="68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rotWithShape="1">
          <a:blip r:embed="rId5" cstate="screen">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p:blipFill>
        <p:spPr>
          <a:xfrm>
            <a:off x="2057400" y="4839218"/>
            <a:ext cx="1136261" cy="1244081"/>
          </a:xfrm>
          <a:prstGeom prst="rect">
            <a:avLst/>
          </a:prstGeom>
        </p:spPr>
      </p:pic>
      <p:pic>
        <p:nvPicPr>
          <p:cNvPr id="11" name="Picture 10" descr="CHORUS logo 2 sm.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72400" y="5730875"/>
            <a:ext cx="850392" cy="990600"/>
          </a:xfrm>
          <a:prstGeom prst="rect">
            <a:avLst/>
          </a:prstGeom>
          <a:ln w="6350" cmpd="sng">
            <a:solidFill>
              <a:schemeClr val="accent1">
                <a:lumMod val="60000"/>
                <a:lumOff val="40000"/>
              </a:schemeClr>
            </a:solidFill>
          </a:ln>
        </p:spPr>
      </p:pic>
    </p:spTree>
    <p:extLst>
      <p:ext uri="{BB962C8B-B14F-4D97-AF65-F5344CB8AC3E}">
        <p14:creationId xmlns:p14="http://schemas.microsoft.com/office/powerpoint/2010/main" val="10930864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1F497D"/>
                </a:solidFill>
                <a:effectLst>
                  <a:outerShdw blurRad="38100" dist="38100" dir="2700000" algn="tl">
                    <a:srgbClr val="000000">
                      <a:alpha val="43137"/>
                    </a:srgbClr>
                  </a:outerShdw>
                </a:effectLst>
              </a:rPr>
              <a:t>What Do Publishers Need To Do?</a:t>
            </a:r>
            <a:endParaRPr lang="en-US" sz="4000" b="1" dirty="0">
              <a:solidFill>
                <a:srgbClr val="1F497D"/>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4525963"/>
          </a:xfrm>
        </p:spPr>
        <p:txBody>
          <a:bodyPr>
            <a:normAutofit fontScale="85000" lnSpcReduction="10000"/>
          </a:bodyPr>
          <a:lstStyle/>
          <a:p>
            <a:r>
              <a:rPr lang="en-US" dirty="0"/>
              <a:t>Become a </a:t>
            </a:r>
            <a:r>
              <a:rPr lang="en-US" dirty="0" smtClean="0"/>
              <a:t>signatory </a:t>
            </a:r>
            <a:r>
              <a:rPr lang="en-US" dirty="0"/>
              <a:t>of CHORUS</a:t>
            </a:r>
          </a:p>
          <a:p>
            <a:r>
              <a:rPr lang="en-US" dirty="0"/>
              <a:t>Become a member of </a:t>
            </a:r>
            <a:r>
              <a:rPr lang="en-US" dirty="0" err="1"/>
              <a:t>CrossRef</a:t>
            </a:r>
            <a:endParaRPr lang="en-US" dirty="0"/>
          </a:p>
          <a:p>
            <a:r>
              <a:rPr lang="en-US" dirty="0"/>
              <a:t>Sign up for </a:t>
            </a:r>
            <a:r>
              <a:rPr lang="en-US" dirty="0" err="1"/>
              <a:t>FundRef</a:t>
            </a:r>
            <a:r>
              <a:rPr lang="en-US" dirty="0"/>
              <a:t> as part of </a:t>
            </a:r>
            <a:r>
              <a:rPr lang="en-US" dirty="0" err="1"/>
              <a:t>CrossRef</a:t>
            </a:r>
            <a:r>
              <a:rPr lang="en-US" dirty="0"/>
              <a:t> membership</a:t>
            </a:r>
          </a:p>
          <a:p>
            <a:r>
              <a:rPr lang="en-US" dirty="0"/>
              <a:t>Submit </a:t>
            </a:r>
            <a:r>
              <a:rPr lang="en-US" dirty="0" smtClean="0"/>
              <a:t>agency-related </a:t>
            </a:r>
            <a:r>
              <a:rPr lang="en-US" dirty="0"/>
              <a:t>data to </a:t>
            </a:r>
            <a:r>
              <a:rPr lang="en-US" dirty="0" err="1" smtClean="0"/>
              <a:t>CrossRef</a:t>
            </a:r>
            <a:r>
              <a:rPr lang="en-US" dirty="0" smtClean="0"/>
              <a:t>/</a:t>
            </a:r>
            <a:r>
              <a:rPr lang="en-US" dirty="0" err="1" smtClean="0"/>
              <a:t>FundRef</a:t>
            </a:r>
            <a:r>
              <a:rPr lang="en-US" dirty="0" smtClean="0"/>
              <a:t> </a:t>
            </a:r>
            <a:r>
              <a:rPr lang="en-US" dirty="0"/>
              <a:t>for all new content</a:t>
            </a:r>
          </a:p>
          <a:p>
            <a:r>
              <a:rPr lang="en-US" dirty="0"/>
              <a:t>Send </a:t>
            </a:r>
            <a:r>
              <a:rPr lang="en-US" dirty="0" smtClean="0"/>
              <a:t>public access content reuse license </a:t>
            </a:r>
            <a:r>
              <a:rPr lang="en-US" dirty="0"/>
              <a:t>and </a:t>
            </a:r>
            <a:r>
              <a:rPr lang="en-US" dirty="0" smtClean="0"/>
              <a:t>embargo metadata </a:t>
            </a:r>
            <a:r>
              <a:rPr lang="en-US" dirty="0"/>
              <a:t>to </a:t>
            </a:r>
            <a:r>
              <a:rPr lang="en-US" dirty="0" err="1" smtClean="0"/>
              <a:t>CrossRef</a:t>
            </a:r>
            <a:r>
              <a:rPr lang="en-US" dirty="0" smtClean="0"/>
              <a:t> </a:t>
            </a:r>
          </a:p>
          <a:p>
            <a:r>
              <a:rPr lang="en-US" dirty="0" smtClean="0"/>
              <a:t>Deposit </a:t>
            </a:r>
            <a:r>
              <a:rPr lang="en-US" dirty="0"/>
              <a:t>full text URIs with </a:t>
            </a:r>
            <a:r>
              <a:rPr lang="en-US" dirty="0" err="1"/>
              <a:t>CrossRef</a:t>
            </a:r>
            <a:r>
              <a:rPr lang="en-US" dirty="0"/>
              <a:t> </a:t>
            </a:r>
            <a:endParaRPr lang="en-US" dirty="0" smtClean="0"/>
          </a:p>
          <a:p>
            <a:r>
              <a:rPr lang="en-US" dirty="0" smtClean="0"/>
              <a:t>Sign </a:t>
            </a:r>
            <a:r>
              <a:rPr lang="en-US" dirty="0"/>
              <a:t>CHORUS </a:t>
            </a:r>
            <a:r>
              <a:rPr lang="en-US" dirty="0" smtClean="0"/>
              <a:t>Agreement (Pilot or Membership)</a:t>
            </a:r>
            <a:endParaRPr lang="en-US" dirty="0"/>
          </a:p>
          <a:p>
            <a:r>
              <a:rPr lang="en-US" dirty="0"/>
              <a:t>Send relevant content to </a:t>
            </a:r>
            <a:r>
              <a:rPr lang="en-US" dirty="0" smtClean="0"/>
              <a:t>archiving </a:t>
            </a:r>
            <a:r>
              <a:rPr lang="en-US" dirty="0"/>
              <a:t>service </a:t>
            </a:r>
          </a:p>
        </p:txBody>
      </p:sp>
      <p:pic>
        <p:nvPicPr>
          <p:cNvPr id="4" name="Picture 3" descr="CHORUS logo 2 sm.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5730875"/>
            <a:ext cx="850392" cy="990600"/>
          </a:xfrm>
          <a:prstGeom prst="rect">
            <a:avLst/>
          </a:prstGeom>
          <a:ln w="6350" cmpd="sng">
            <a:solidFill>
              <a:schemeClr val="accent1">
                <a:lumMod val="60000"/>
                <a:lumOff val="40000"/>
              </a:schemeClr>
            </a:solidFill>
          </a:ln>
        </p:spPr>
      </p:pic>
    </p:spTree>
    <p:extLst>
      <p:ext uri="{BB962C8B-B14F-4D97-AF65-F5344CB8AC3E}">
        <p14:creationId xmlns:p14="http://schemas.microsoft.com/office/powerpoint/2010/main" val="2993070444"/>
      </p:ext>
    </p:extLst>
  </p:cSld>
  <p:clrMapOvr>
    <a:masterClrMapping/>
  </p:clrMapOvr>
  <p:transition xmlns:p14="http://schemas.microsoft.com/office/powerpoint/2010/main" spd="slow" advClick="0">
    <p:wip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4000"/>
              </a:lnSpc>
            </a:pPr>
            <a:r>
              <a:rPr lang="en-US" b="1" dirty="0" smtClean="0">
                <a:solidFill>
                  <a:srgbClr val="1F497D"/>
                </a:solidFill>
                <a:effectLst>
                  <a:outerShdw blurRad="38100" dist="38100" dir="2700000" algn="tl">
                    <a:srgbClr val="000000">
                      <a:alpha val="43137"/>
                    </a:srgbClr>
                  </a:outerShdw>
                </a:effectLst>
              </a:rPr>
              <a:t>Simple Guide to Implementing CHORUS</a:t>
            </a:r>
            <a:endParaRPr lang="en-US" b="1" dirty="0">
              <a:solidFill>
                <a:srgbClr val="1F497D"/>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55000" lnSpcReduction="20000"/>
          </a:bodyPr>
          <a:lstStyle/>
          <a:p>
            <a:pPr marL="0" indent="0">
              <a:buNone/>
            </a:pPr>
            <a:r>
              <a:rPr lang="en-US" b="1" dirty="0"/>
              <a:t>What Do Publishers Need To Do?</a:t>
            </a:r>
          </a:p>
          <a:p>
            <a:pPr marL="514350" indent="-514350">
              <a:spcAft>
                <a:spcPts val="600"/>
              </a:spcAft>
              <a:buFont typeface="+mj-lt"/>
              <a:buAutoNum type="arabicPeriod"/>
            </a:pPr>
            <a:r>
              <a:rPr lang="en-US" dirty="0"/>
              <a:t>Collect funder information (via your manuscript tracking system or by extracting from your articles) and map it to entries in the </a:t>
            </a:r>
            <a:r>
              <a:rPr lang="en-US" dirty="0" err="1"/>
              <a:t>CrossRef</a:t>
            </a:r>
            <a:r>
              <a:rPr lang="en-US" dirty="0"/>
              <a:t> Funder Registry</a:t>
            </a:r>
          </a:p>
          <a:p>
            <a:pPr marL="514350" indent="-514350">
              <a:spcAft>
                <a:spcPts val="600"/>
              </a:spcAft>
              <a:buFont typeface="+mj-lt"/>
              <a:buAutoNum type="arabicPeriod"/>
            </a:pPr>
            <a:r>
              <a:rPr lang="en-US" dirty="0"/>
              <a:t>Send the funder information to </a:t>
            </a:r>
            <a:r>
              <a:rPr lang="en-US" dirty="0" err="1"/>
              <a:t>CrossRef's</a:t>
            </a:r>
            <a:r>
              <a:rPr lang="en-US" dirty="0"/>
              <a:t> </a:t>
            </a:r>
            <a:r>
              <a:rPr lang="en-US" dirty="0" err="1"/>
              <a:t>FundRef</a:t>
            </a:r>
            <a:r>
              <a:rPr lang="en-US" dirty="0"/>
              <a:t> system</a:t>
            </a:r>
          </a:p>
          <a:p>
            <a:pPr marL="514350" indent="-514350">
              <a:spcAft>
                <a:spcPts val="600"/>
              </a:spcAft>
              <a:buFont typeface="+mj-lt"/>
              <a:buAutoNum type="arabicPeriod"/>
            </a:pPr>
            <a:r>
              <a:rPr lang="en-US" dirty="0"/>
              <a:t>Link to a common license or post your proprietary license for content reuse on your site</a:t>
            </a:r>
          </a:p>
          <a:p>
            <a:pPr marL="514350" indent="-514350">
              <a:spcAft>
                <a:spcPts val="600"/>
              </a:spcAft>
              <a:buFont typeface="+mj-lt"/>
              <a:buAutoNum type="arabicPeriod"/>
            </a:pPr>
            <a:r>
              <a:rPr lang="en-US" dirty="0"/>
              <a:t>Make at least one version of your articles reporting on funded research publicly accessible on your website</a:t>
            </a:r>
            <a:r>
              <a:rPr lang="en-US" dirty="0" smtClean="0"/>
              <a:t>, </a:t>
            </a:r>
            <a:r>
              <a:rPr lang="en-US" dirty="0"/>
              <a:t>either Version of Record (VOR) or Accepted Manuscript (AM),  with an appropriate embargo period if desired</a:t>
            </a:r>
          </a:p>
          <a:p>
            <a:pPr marL="514350" indent="-514350">
              <a:spcAft>
                <a:spcPts val="600"/>
              </a:spcAft>
              <a:buFont typeface="+mj-lt"/>
              <a:buAutoNum type="arabicPeriod"/>
            </a:pPr>
            <a:r>
              <a:rPr lang="en-US" dirty="0"/>
              <a:t>Send to </a:t>
            </a:r>
            <a:r>
              <a:rPr lang="en-US" dirty="0" err="1"/>
              <a:t>CrossRef</a:t>
            </a:r>
            <a:r>
              <a:rPr lang="en-US" dirty="0"/>
              <a:t> the URL for the publicly accessible version paired with the URL for the reuse license with an appropriate start date commensurate with the chosen embargo period</a:t>
            </a:r>
          </a:p>
          <a:p>
            <a:pPr marL="514350" indent="-514350">
              <a:spcAft>
                <a:spcPts val="600"/>
              </a:spcAft>
              <a:buFont typeface="+mj-lt"/>
              <a:buAutoNum type="arabicPeriod"/>
            </a:pPr>
            <a:r>
              <a:rPr lang="en-US" dirty="0"/>
              <a:t>Permit your publicly accessible versions to be harvested for indexing by agencies (agencies will link back to you by the DOI)</a:t>
            </a:r>
          </a:p>
          <a:p>
            <a:pPr marL="514350" indent="-514350">
              <a:spcAft>
                <a:spcPts val="600"/>
              </a:spcAft>
              <a:buFont typeface="+mj-lt"/>
              <a:buAutoNum type="arabicPeriod"/>
            </a:pPr>
            <a:r>
              <a:rPr lang="en-US" dirty="0"/>
              <a:t>Archive the VOR at a recognized archive service</a:t>
            </a:r>
          </a:p>
          <a:p>
            <a:endParaRPr lang="en-US" dirty="0"/>
          </a:p>
        </p:txBody>
      </p:sp>
    </p:spTree>
    <p:extLst>
      <p:ext uri="{BB962C8B-B14F-4D97-AF65-F5344CB8AC3E}">
        <p14:creationId xmlns:p14="http://schemas.microsoft.com/office/powerpoint/2010/main" val="4705045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644775"/>
            <a:ext cx="8686800" cy="1470025"/>
          </a:xfrm>
        </p:spPr>
        <p:txBody>
          <a:bodyPr>
            <a:normAutofit fontScale="90000"/>
          </a:bodyPr>
          <a:lstStyle/>
          <a:p>
            <a:r>
              <a:rPr lang="en-US" b="1" dirty="0" smtClean="0">
                <a:solidFill>
                  <a:schemeClr val="accent1">
                    <a:lumMod val="50000"/>
                  </a:schemeClr>
                </a:solidFill>
              </a:rPr>
              <a:t>Discover more information </a:t>
            </a:r>
            <a:r>
              <a:rPr lang="en-US" b="1" dirty="0" err="1" smtClean="0">
                <a:solidFill>
                  <a:schemeClr val="accent1">
                    <a:lumMod val="50000"/>
                  </a:schemeClr>
                </a:solidFill>
              </a:rPr>
              <a:t>www.chorusaccess.org</a:t>
            </a:r>
            <a:r>
              <a:rPr lang="en-US" b="1" dirty="0" smtClean="0">
                <a:solidFill>
                  <a:schemeClr val="accent1">
                    <a:lumMod val="50000"/>
                  </a:schemeClr>
                </a:solidFill>
              </a:rPr>
              <a:t/>
            </a:r>
            <a:br>
              <a:rPr lang="en-US" b="1" dirty="0" smtClean="0">
                <a:solidFill>
                  <a:schemeClr val="accent1">
                    <a:lumMod val="50000"/>
                  </a:schemeClr>
                </a:solidFill>
              </a:rPr>
            </a:br>
            <a:endParaRPr lang="en-US" sz="2200" b="1" dirty="0">
              <a:solidFill>
                <a:schemeClr val="accent1">
                  <a:lumMod val="50000"/>
                </a:schemeClr>
              </a:solidFill>
            </a:endParaRPr>
          </a:p>
        </p:txBody>
      </p:sp>
      <p:sp>
        <p:nvSpPr>
          <p:cNvPr id="3" name="Subtitle 2"/>
          <p:cNvSpPr>
            <a:spLocks noGrp="1"/>
          </p:cNvSpPr>
          <p:nvPr>
            <p:ph type="subTitle" idx="1"/>
          </p:nvPr>
        </p:nvSpPr>
        <p:spPr>
          <a:xfrm>
            <a:off x="228600" y="4114800"/>
            <a:ext cx="8686800" cy="2362200"/>
          </a:xfrm>
        </p:spPr>
        <p:txBody>
          <a:bodyPr>
            <a:normAutofit fontScale="32500" lnSpcReduction="20000"/>
          </a:bodyPr>
          <a:lstStyle/>
          <a:p>
            <a:r>
              <a:rPr lang="en-US" sz="6200" dirty="0" smtClean="0">
                <a:solidFill>
                  <a:srgbClr val="000000"/>
                </a:solidFill>
              </a:rPr>
              <a:t>Contact: Howard Ratner</a:t>
            </a:r>
          </a:p>
          <a:p>
            <a:r>
              <a:rPr lang="en-US" sz="6200" dirty="0" smtClean="0">
                <a:solidFill>
                  <a:srgbClr val="000000"/>
                </a:solidFill>
                <a:hlinkClick r:id="rId3"/>
              </a:rPr>
              <a:t>hratner@chorusaccess.org</a:t>
            </a:r>
            <a:r>
              <a:rPr lang="en-US" sz="6200" dirty="0" smtClean="0">
                <a:solidFill>
                  <a:srgbClr val="000000"/>
                </a:solidFill>
              </a:rPr>
              <a:t/>
            </a:r>
            <a:br>
              <a:rPr lang="en-US" sz="6200" dirty="0" smtClean="0">
                <a:solidFill>
                  <a:srgbClr val="000000"/>
                </a:solidFill>
              </a:rPr>
            </a:br>
            <a:endParaRPr lang="en-US" sz="6200" dirty="0" smtClean="0">
              <a:solidFill>
                <a:srgbClr val="000000"/>
              </a:solidFill>
            </a:endParaRPr>
          </a:p>
          <a:p>
            <a:pPr>
              <a:spcBef>
                <a:spcPts val="0"/>
              </a:spcBef>
            </a:pPr>
            <a:r>
              <a:rPr lang="en-US" sz="6200" b="1" dirty="0">
                <a:solidFill>
                  <a:schemeClr val="tx2">
                    <a:lumMod val="75000"/>
                  </a:schemeClr>
                </a:solidFill>
              </a:rPr>
              <a:t>Next Webinar Workshop: </a:t>
            </a:r>
            <a:r>
              <a:rPr lang="en-US" sz="6200" b="1" dirty="0">
                <a:solidFill>
                  <a:srgbClr val="000000"/>
                </a:solidFill>
              </a:rPr>
              <a:t>Friday, May 16</a:t>
            </a:r>
            <a:r>
              <a:rPr lang="en-US" sz="6200" b="1" baseline="30000" dirty="0">
                <a:solidFill>
                  <a:srgbClr val="000000"/>
                </a:solidFill>
              </a:rPr>
              <a:t>th</a:t>
            </a:r>
            <a:r>
              <a:rPr lang="en-US" sz="6200" b="1" dirty="0">
                <a:solidFill>
                  <a:srgbClr val="000000"/>
                </a:solidFill>
              </a:rPr>
              <a:t>, 11:00 – 1:00 PM (EDT)</a:t>
            </a:r>
            <a:br>
              <a:rPr lang="en-US" sz="6200" b="1" dirty="0">
                <a:solidFill>
                  <a:srgbClr val="000000"/>
                </a:solidFill>
              </a:rPr>
            </a:br>
            <a:endParaRPr lang="en-US" sz="6200" dirty="0" smtClean="0">
              <a:solidFill>
                <a:srgbClr val="000000"/>
              </a:solidFill>
            </a:endParaRPr>
          </a:p>
          <a:p>
            <a:r>
              <a:rPr lang="en-US" sz="6200" dirty="0" smtClean="0">
                <a:solidFill>
                  <a:srgbClr val="1F497D"/>
                </a:solidFill>
              </a:rPr>
              <a:t>Identification </a:t>
            </a:r>
            <a:r>
              <a:rPr lang="en-US" sz="6200" dirty="0">
                <a:solidFill>
                  <a:srgbClr val="1F497D"/>
                </a:solidFill>
                <a:latin typeface="Wingdings"/>
                <a:ea typeface="Wingdings"/>
                <a:cs typeface="Wingdings"/>
                <a:sym typeface="Wingdings"/>
              </a:rPr>
              <a:t></a:t>
            </a:r>
            <a:r>
              <a:rPr lang="en-US" sz="6200" dirty="0">
                <a:solidFill>
                  <a:srgbClr val="1F497D"/>
                </a:solidFill>
                <a:sym typeface="Wingdings"/>
              </a:rPr>
              <a:t> Discovery </a:t>
            </a:r>
            <a:r>
              <a:rPr lang="en-US" sz="6200" dirty="0">
                <a:solidFill>
                  <a:srgbClr val="1F497D"/>
                </a:solidFill>
                <a:latin typeface="Wingdings"/>
                <a:ea typeface="Wingdings"/>
                <a:cs typeface="Wingdings"/>
                <a:sym typeface="Wingdings"/>
              </a:rPr>
              <a:t></a:t>
            </a:r>
            <a:r>
              <a:rPr lang="en-US" sz="6200" dirty="0">
                <a:solidFill>
                  <a:srgbClr val="1F497D"/>
                </a:solidFill>
                <a:sym typeface="Wingdings"/>
              </a:rPr>
              <a:t> Access </a:t>
            </a:r>
            <a:r>
              <a:rPr lang="en-US" sz="6200" dirty="0">
                <a:solidFill>
                  <a:srgbClr val="1F497D"/>
                </a:solidFill>
                <a:latin typeface="Wingdings"/>
                <a:ea typeface="Wingdings"/>
                <a:cs typeface="Wingdings"/>
                <a:sym typeface="Wingdings"/>
              </a:rPr>
              <a:t></a:t>
            </a:r>
            <a:r>
              <a:rPr lang="en-US" sz="6200" dirty="0">
                <a:solidFill>
                  <a:srgbClr val="1F497D"/>
                </a:solidFill>
                <a:sym typeface="Wingdings"/>
              </a:rPr>
              <a:t> Preservation </a:t>
            </a:r>
            <a:r>
              <a:rPr lang="en-US" sz="6200" dirty="0">
                <a:solidFill>
                  <a:srgbClr val="1F497D"/>
                </a:solidFill>
              </a:rPr>
              <a:t> </a:t>
            </a:r>
            <a:r>
              <a:rPr lang="en-US" sz="6200" dirty="0">
                <a:solidFill>
                  <a:srgbClr val="1F497D"/>
                </a:solidFill>
                <a:latin typeface="Wingdings"/>
                <a:ea typeface="Wingdings"/>
                <a:cs typeface="Wingdings"/>
                <a:sym typeface="Wingdings"/>
              </a:rPr>
              <a:t></a:t>
            </a:r>
            <a:r>
              <a:rPr lang="en-US" sz="6200" dirty="0">
                <a:solidFill>
                  <a:srgbClr val="1F497D"/>
                </a:solidFill>
                <a:sym typeface="Wingdings"/>
              </a:rPr>
              <a:t> Compliance</a:t>
            </a:r>
            <a:endParaRPr lang="en-US" sz="6200" dirty="0">
              <a:solidFill>
                <a:srgbClr val="1F497D"/>
              </a:solidFill>
            </a:endParaRPr>
          </a:p>
          <a:p>
            <a:endParaRPr lang="en-US" sz="2900" dirty="0" smtClean="0">
              <a:solidFill>
                <a:srgbClr val="000000"/>
              </a:solidFill>
            </a:endParaRPr>
          </a:p>
        </p:txBody>
      </p:sp>
      <p:pic>
        <p:nvPicPr>
          <p:cNvPr id="4" name="Picture 3"/>
          <p:cNvPicPr>
            <a:picLocks noChangeAspect="1"/>
          </p:cNvPicPr>
          <p:nvPr/>
        </p:nvPicPr>
        <p:blipFill>
          <a:blip r:embed="rId4"/>
          <a:stretch>
            <a:fillRect/>
          </a:stretch>
        </p:blipFill>
        <p:spPr>
          <a:xfrm>
            <a:off x="990600" y="479044"/>
            <a:ext cx="7239000" cy="1959356"/>
          </a:xfrm>
          <a:prstGeom prst="rect">
            <a:avLst/>
          </a:prstGeom>
          <a:effectLst>
            <a:outerShdw blurRad="50800" dist="76200" dir="2700000" algn="tl" rotWithShape="0">
              <a:srgbClr val="000000">
                <a:alpha val="43000"/>
              </a:srgbClr>
            </a:outerShdw>
          </a:effectLst>
        </p:spPr>
      </p:pic>
      <p:pic>
        <p:nvPicPr>
          <p:cNvPr id="5" name="Picture 4" descr="CHORUS logo 2 sm.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60208" y="5730875"/>
            <a:ext cx="850392" cy="990600"/>
          </a:xfrm>
          <a:prstGeom prst="rect">
            <a:avLst/>
          </a:prstGeom>
          <a:ln w="6350" cmpd="sng">
            <a:solidFill>
              <a:schemeClr val="accent1">
                <a:lumMod val="60000"/>
                <a:lumOff val="40000"/>
              </a:schemeClr>
            </a:solidFill>
          </a:ln>
        </p:spPr>
      </p:pic>
    </p:spTree>
    <p:extLst>
      <p:ext uri="{BB962C8B-B14F-4D97-AF65-F5344CB8AC3E}">
        <p14:creationId xmlns:p14="http://schemas.microsoft.com/office/powerpoint/2010/main" val="16308787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36900" y="19431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a:xfrm>
            <a:off x="317500" y="304800"/>
            <a:ext cx="86868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4E2929"/>
              </a:buClr>
              <a:buFont typeface="Arial"/>
              <a:buNone/>
              <a:defRPr/>
            </a:pPr>
            <a:r>
              <a:rPr lang="en-US" sz="2200" b="1" dirty="0" smtClean="0">
                <a:solidFill>
                  <a:schemeClr val="tx2">
                    <a:lumMod val="75000"/>
                  </a:schemeClr>
                </a:solidFill>
                <a:latin typeface="+mj-lt"/>
                <a:ea typeface="ＭＳ Ｐゴシック" charset="0"/>
              </a:rPr>
              <a:t>Increasing Access to the Results of Federally Funded Scientific Research</a:t>
            </a:r>
            <a:endParaRPr lang="en-US" sz="2200" b="1" dirty="0">
              <a:solidFill>
                <a:schemeClr val="tx2">
                  <a:lumMod val="75000"/>
                </a:schemeClr>
              </a:solidFill>
              <a:latin typeface="+mj-lt"/>
              <a:ea typeface="ＭＳ Ｐゴシック" charset="0"/>
            </a:endParaRPr>
          </a:p>
        </p:txBody>
      </p:sp>
      <p:sp>
        <p:nvSpPr>
          <p:cNvPr id="8" name="Rectangular Callout 7"/>
          <p:cNvSpPr/>
          <p:nvPr/>
        </p:nvSpPr>
        <p:spPr>
          <a:xfrm>
            <a:off x="5880100" y="838200"/>
            <a:ext cx="2971800" cy="1752600"/>
          </a:xfrm>
          <a:prstGeom prst="wedgeRectCallout">
            <a:avLst>
              <a:gd name="adj1" fmla="val -48854"/>
              <a:gd name="adj2" fmla="val 74819"/>
            </a:avLst>
          </a:prstGeom>
          <a:solidFill>
            <a:srgbClr val="000025"/>
          </a:solidFill>
          <a:ln>
            <a:solidFill>
              <a:schemeClr val="bg1">
                <a:lumMod val="95000"/>
              </a:schemeClr>
            </a:solidFill>
          </a:ln>
        </p:spPr>
        <p:style>
          <a:lnRef idx="3">
            <a:schemeClr val="lt1"/>
          </a:lnRef>
          <a:fillRef idx="1">
            <a:schemeClr val="dk1"/>
          </a:fillRef>
          <a:effectRef idx="1">
            <a:schemeClr val="dk1"/>
          </a:effectRef>
          <a:fontRef idx="minor">
            <a:schemeClr val="lt1"/>
          </a:fontRef>
        </p:style>
        <p:txBody>
          <a:bodyPr anchor="ctr"/>
          <a:lstStyle/>
          <a:p>
            <a:pPr algn="ctr">
              <a:defRPr/>
            </a:pPr>
            <a:r>
              <a:rPr lang="en-US" dirty="0"/>
              <a:t>Free public access to peer-reviewed research articles (guideline: 12-month embargo, adapted to agency/discipline need)</a:t>
            </a:r>
          </a:p>
        </p:txBody>
      </p:sp>
      <p:sp>
        <p:nvSpPr>
          <p:cNvPr id="9" name="Rectangular Callout 8"/>
          <p:cNvSpPr/>
          <p:nvPr/>
        </p:nvSpPr>
        <p:spPr>
          <a:xfrm>
            <a:off x="6032500" y="4419600"/>
            <a:ext cx="2819400" cy="1622425"/>
          </a:xfrm>
          <a:prstGeom prst="wedgeRectCallout">
            <a:avLst>
              <a:gd name="adj1" fmla="val -71284"/>
              <a:gd name="adj2" fmla="val -49613"/>
            </a:avLst>
          </a:prstGeom>
          <a:solidFill>
            <a:srgbClr val="000025"/>
          </a:solidFill>
          <a:ln>
            <a:solidFill>
              <a:schemeClr val="bg1">
                <a:lumMod val="95000"/>
              </a:schemeClr>
            </a:solidFill>
          </a:ln>
        </p:spPr>
        <p:style>
          <a:lnRef idx="3">
            <a:schemeClr val="lt1"/>
          </a:lnRef>
          <a:fillRef idx="1">
            <a:schemeClr val="dk1"/>
          </a:fillRef>
          <a:effectRef idx="1">
            <a:schemeClr val="dk1"/>
          </a:effectRef>
          <a:fontRef idx="minor">
            <a:schemeClr val="lt1"/>
          </a:fontRef>
        </p:style>
        <p:txBody>
          <a:bodyPr anchor="ctr"/>
          <a:lstStyle/>
          <a:p>
            <a:pPr algn="ctr">
              <a:defRPr/>
            </a:pPr>
            <a:r>
              <a:rPr lang="en-US" dirty="0">
                <a:solidFill>
                  <a:schemeClr val="bg1"/>
                </a:solidFill>
              </a:rPr>
              <a:t>Need policies on both articles and data</a:t>
            </a:r>
          </a:p>
        </p:txBody>
      </p:sp>
      <p:sp>
        <p:nvSpPr>
          <p:cNvPr id="10" name="Rectangular Callout 9"/>
          <p:cNvSpPr/>
          <p:nvPr/>
        </p:nvSpPr>
        <p:spPr>
          <a:xfrm>
            <a:off x="304800" y="4343400"/>
            <a:ext cx="2819400" cy="1698625"/>
          </a:xfrm>
          <a:prstGeom prst="wedgeRectCallout">
            <a:avLst>
              <a:gd name="adj1" fmla="val 65203"/>
              <a:gd name="adj2" fmla="val -45910"/>
            </a:avLst>
          </a:prstGeom>
          <a:solidFill>
            <a:srgbClr val="000025"/>
          </a:solidFill>
          <a:ln>
            <a:solidFill>
              <a:schemeClr val="bg1">
                <a:lumMod val="95000"/>
              </a:schemeClr>
            </a:solidFill>
          </a:ln>
        </p:spPr>
        <p:style>
          <a:lnRef idx="3">
            <a:schemeClr val="lt1"/>
          </a:lnRef>
          <a:fillRef idx="1">
            <a:schemeClr val="dk1"/>
          </a:fillRef>
          <a:effectRef idx="1">
            <a:schemeClr val="dk1"/>
          </a:effectRef>
          <a:fontRef idx="minor">
            <a:schemeClr val="lt1"/>
          </a:fontRef>
        </p:style>
        <p:txBody>
          <a:bodyPr anchor="ctr"/>
          <a:lstStyle/>
          <a:p>
            <a:pPr algn="ctr">
              <a:defRPr/>
            </a:pPr>
            <a:r>
              <a:rPr lang="en-US" dirty="0">
                <a:solidFill>
                  <a:srgbClr val="FFFFFF"/>
                </a:solidFill>
              </a:rPr>
              <a:t>Ensure interoperability and long-term stewardship</a:t>
            </a:r>
          </a:p>
        </p:txBody>
      </p:sp>
      <p:sp>
        <p:nvSpPr>
          <p:cNvPr id="11" name="Rectangular Callout 10"/>
          <p:cNvSpPr/>
          <p:nvPr/>
        </p:nvSpPr>
        <p:spPr>
          <a:xfrm>
            <a:off x="342900" y="838200"/>
            <a:ext cx="2946400" cy="1752600"/>
          </a:xfrm>
          <a:prstGeom prst="wedgeRectCallout">
            <a:avLst>
              <a:gd name="adj1" fmla="val 43932"/>
              <a:gd name="adj2" fmla="val 74819"/>
            </a:avLst>
          </a:prstGeom>
          <a:solidFill>
            <a:srgbClr val="000025"/>
          </a:solidFill>
          <a:ln>
            <a:solidFill>
              <a:schemeClr val="bg1">
                <a:lumMod val="95000"/>
              </a:schemeClr>
            </a:solidFill>
          </a:ln>
        </p:spPr>
        <p:style>
          <a:lnRef idx="3">
            <a:schemeClr val="lt1"/>
          </a:lnRef>
          <a:fillRef idx="1">
            <a:schemeClr val="dk1"/>
          </a:fillRef>
          <a:effectRef idx="1">
            <a:schemeClr val="dk1"/>
          </a:effectRef>
          <a:fontRef idx="minor">
            <a:schemeClr val="lt1"/>
          </a:fontRef>
        </p:style>
        <p:txBody>
          <a:bodyPr anchor="ctr"/>
          <a:lstStyle/>
          <a:p>
            <a:pPr algn="ctr">
              <a:defRPr/>
            </a:pPr>
            <a:r>
              <a:rPr lang="en-US" dirty="0">
                <a:solidFill>
                  <a:srgbClr val="FFFFFF"/>
                </a:solidFill>
              </a:rPr>
              <a:t>All federal agencies funding $100M or more annually in extramural research must develop public access policies</a:t>
            </a:r>
          </a:p>
        </p:txBody>
      </p:sp>
      <p:sp>
        <p:nvSpPr>
          <p:cNvPr id="12" name="Rectangle 3"/>
          <p:cNvSpPr txBox="1">
            <a:spLocks noChangeArrowheads="1"/>
          </p:cNvSpPr>
          <p:nvPr/>
        </p:nvSpPr>
        <p:spPr>
          <a:xfrm>
            <a:off x="304800" y="4876800"/>
            <a:ext cx="8534400" cy="11525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4E2929"/>
              </a:buClr>
              <a:buNone/>
              <a:defRPr/>
            </a:pPr>
            <a:r>
              <a:rPr lang="en-US" sz="2200" dirty="0">
                <a:solidFill>
                  <a:schemeClr val="tx2">
                    <a:lumMod val="75000"/>
                  </a:schemeClr>
                </a:solidFill>
                <a:ea typeface="ＭＳ Ｐゴシック" charset="0"/>
              </a:rPr>
              <a:t>Issued February 2013</a:t>
            </a:r>
          </a:p>
          <a:p>
            <a:pPr marL="0" indent="0" algn="ctr">
              <a:buClr>
                <a:srgbClr val="4E2929"/>
              </a:buClr>
              <a:buNone/>
              <a:defRPr/>
            </a:pPr>
            <a:r>
              <a:rPr lang="en-US" sz="2200" dirty="0">
                <a:solidFill>
                  <a:schemeClr val="tx2">
                    <a:lumMod val="75000"/>
                  </a:schemeClr>
                </a:solidFill>
                <a:ea typeface="ＭＳ Ｐゴシック" charset="0"/>
              </a:rPr>
              <a:t>Draft plans submitted</a:t>
            </a:r>
          </a:p>
          <a:p>
            <a:pPr marL="0" indent="0" algn="ctr">
              <a:buClr>
                <a:srgbClr val="4E2929"/>
              </a:buClr>
              <a:buNone/>
              <a:defRPr/>
            </a:pPr>
            <a:r>
              <a:rPr lang="en-US" sz="2200" dirty="0">
                <a:solidFill>
                  <a:schemeClr val="tx2">
                    <a:lumMod val="75000"/>
                  </a:schemeClr>
                </a:solidFill>
                <a:ea typeface="ＭＳ Ｐゴシック" charset="0"/>
              </a:rPr>
              <a:t>Now out for </a:t>
            </a:r>
            <a:r>
              <a:rPr lang="en-US" sz="2200" dirty="0" smtClean="0">
                <a:solidFill>
                  <a:schemeClr val="tx2">
                    <a:lumMod val="75000"/>
                  </a:schemeClr>
                </a:solidFill>
                <a:ea typeface="ＭＳ Ｐゴシック" charset="0"/>
              </a:rPr>
              <a:t>revision</a:t>
            </a:r>
            <a:endParaRPr lang="en-US" sz="2200" dirty="0" smtClean="0">
              <a:solidFill>
                <a:schemeClr val="tx2">
                  <a:lumMod val="75000"/>
                </a:schemeClr>
              </a:solidFill>
              <a:latin typeface="+mj-lt"/>
              <a:ea typeface="ＭＳ Ｐゴシック" charset="0"/>
            </a:endParaRPr>
          </a:p>
          <a:p>
            <a:pPr marL="457200" indent="-457200" algn="ctr">
              <a:defRPr/>
            </a:pPr>
            <a:endParaRPr lang="en-US" sz="2200" dirty="0">
              <a:solidFill>
                <a:schemeClr val="tx2">
                  <a:lumMod val="75000"/>
                </a:schemeClr>
              </a:solidFill>
              <a:latin typeface="+mj-lt"/>
              <a:ea typeface="ＭＳ Ｐゴシック" charset="0"/>
            </a:endParaRPr>
          </a:p>
        </p:txBody>
      </p:sp>
      <p:pic>
        <p:nvPicPr>
          <p:cNvPr id="13" name="Picture 12" descr="CHORUS logo 2 sm.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96200" y="5730875"/>
            <a:ext cx="850900" cy="990600"/>
          </a:xfrm>
          <a:prstGeom prst="rect">
            <a:avLst/>
          </a:prstGeom>
          <a:ln w="6350" cmpd="sng">
            <a:solidFill>
              <a:schemeClr val="accent1">
                <a:lumMod val="60000"/>
                <a:lumOff val="40000"/>
              </a:schemeClr>
            </a:solidFill>
          </a:ln>
        </p:spPr>
      </p:pic>
    </p:spTree>
    <p:extLst>
      <p:ext uri="{BB962C8B-B14F-4D97-AF65-F5344CB8AC3E}">
        <p14:creationId xmlns:p14="http://schemas.microsoft.com/office/powerpoint/2010/main" val="40827553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endParaRPr lang="en-US" dirty="0" smtClean="0">
              <a:cs typeface="+mj-cs"/>
            </a:endParaRPr>
          </a:p>
        </p:txBody>
      </p:sp>
      <p:sp>
        <p:nvSpPr>
          <p:cNvPr id="16387" name="Rectangle 3"/>
          <p:cNvSpPr>
            <a:spLocks noGrp="1" noChangeArrowheads="1"/>
          </p:cNvSpPr>
          <p:nvPr>
            <p:ph type="body" idx="1"/>
          </p:nvPr>
        </p:nvSpPr>
        <p:spPr/>
        <p:txBody>
          <a:bodyPr/>
          <a:lstStyle/>
          <a:p>
            <a:pPr eaLnBrk="1" hangingPunct="1">
              <a:defRPr/>
            </a:pPr>
            <a:endParaRPr lang="en-US" smtClean="0">
              <a:cs typeface="+mn-cs"/>
            </a:endParaRPr>
          </a:p>
        </p:txBody>
      </p:sp>
      <p:sp>
        <p:nvSpPr>
          <p:cNvPr id="8" name="Rectangle 7"/>
          <p:cNvSpPr>
            <a:spLocks noChangeArrowheads="1"/>
          </p:cNvSpPr>
          <p:nvPr/>
        </p:nvSpPr>
        <p:spPr bwMode="auto">
          <a:xfrm>
            <a:off x="228600" y="228600"/>
            <a:ext cx="8686800" cy="5943600"/>
          </a:xfrm>
          <a:prstGeom prst="rect">
            <a:avLst/>
          </a:prstGeom>
          <a:solidFill>
            <a:srgbClr val="D9D9D9"/>
          </a:solidFill>
          <a:ln w="6350">
            <a:solidFill>
              <a:srgbClr val="42568D"/>
            </a:solidFill>
            <a:miter lim="800000"/>
            <a:headEnd/>
            <a:tailEnd/>
          </a:ln>
          <a:effectLst>
            <a:outerShdw blurRad="40000" dist="23000" dir="5400000" rotWithShape="0">
              <a:srgbClr val="808080">
                <a:alpha val="34999"/>
              </a:srgbClr>
            </a:outerShdw>
          </a:effectLst>
        </p:spPr>
        <p:txBody>
          <a:bodyPr/>
          <a:lstStyle/>
          <a:p>
            <a:pPr>
              <a:defRPr/>
            </a:pPr>
            <a:endParaRPr lang="en-US">
              <a:solidFill>
                <a:schemeClr val="accent1">
                  <a:lumMod val="20000"/>
                  <a:lumOff val="80000"/>
                </a:schemeClr>
              </a:solidFill>
              <a:latin typeface="+mn-lt"/>
              <a:ea typeface="+mn-ea"/>
            </a:endParaRPr>
          </a:p>
        </p:txBody>
      </p:sp>
      <p:pic>
        <p:nvPicPr>
          <p:cNvPr id="10" name="Picture 9" descr="CHORUS logo 2 sm.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96200" y="5730875"/>
            <a:ext cx="850900" cy="990600"/>
          </a:xfrm>
          <a:prstGeom prst="rect">
            <a:avLst/>
          </a:prstGeom>
          <a:ln w="6350" cmpd="sng">
            <a:solidFill>
              <a:schemeClr val="accent1">
                <a:lumMod val="60000"/>
                <a:lumOff val="40000"/>
              </a:schemeClr>
            </a:solidFill>
          </a:ln>
        </p:spPr>
      </p:pic>
      <p:sp>
        <p:nvSpPr>
          <p:cNvPr id="11" name="Title 1"/>
          <p:cNvSpPr txBox="1">
            <a:spLocks/>
          </p:cNvSpPr>
          <p:nvPr/>
        </p:nvSpPr>
        <p:spPr>
          <a:xfrm>
            <a:off x="685800" y="1905000"/>
            <a:ext cx="7924800" cy="4130675"/>
          </a:xfrm>
          <a:prstGeom prst="rect">
            <a:avLst/>
          </a:prstGeom>
        </p:spPr>
        <p:txBody>
          <a:bodyPr lIns="0" tIns="0" rIns="0" bIns="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10000"/>
              </a:lnSpc>
              <a:spcBef>
                <a:spcPts val="1200"/>
              </a:spcBef>
              <a:defRPr/>
            </a:pPr>
            <a:r>
              <a:rPr lang="en-US" sz="1800" dirty="0" smtClean="0">
                <a:solidFill>
                  <a:schemeClr val="accent1">
                    <a:lumMod val="75000"/>
                  </a:schemeClr>
                </a:solidFill>
                <a:latin typeface="+mn-lt"/>
                <a:cs typeface="Arial"/>
              </a:rPr>
              <a:t>A broad coalition of scholarly publishers formed to develop, implement and steward a partnership with the federal research funders for providing public access to the peer-reviewed publications that report on federally funded research.</a:t>
            </a:r>
          </a:p>
          <a:p>
            <a:pPr marL="285750" indent="-285750" algn="l">
              <a:lnSpc>
                <a:spcPct val="110000"/>
              </a:lnSpc>
              <a:spcBef>
                <a:spcPts val="600"/>
              </a:spcBef>
              <a:buFont typeface="Arial"/>
              <a:buChar char="•"/>
              <a:defRPr/>
            </a:pPr>
            <a:r>
              <a:rPr lang="en-US" sz="1800" dirty="0" smtClean="0">
                <a:solidFill>
                  <a:schemeClr val="accent1">
                    <a:lumMod val="75000"/>
                  </a:schemeClr>
                </a:solidFill>
                <a:latin typeface="+mn-lt"/>
                <a:cs typeface="Arial"/>
              </a:rPr>
              <a:t>Evolved from an ad-hoc group of publishers who initiated partnership discussions with several agencies in Spring 2011</a:t>
            </a:r>
          </a:p>
          <a:p>
            <a:pPr marL="285750" indent="-285750" algn="l">
              <a:lnSpc>
                <a:spcPct val="110000"/>
              </a:lnSpc>
              <a:spcBef>
                <a:spcPts val="600"/>
              </a:spcBef>
              <a:buFont typeface="Arial"/>
              <a:buChar char="•"/>
              <a:defRPr/>
            </a:pPr>
            <a:r>
              <a:rPr lang="en-US" sz="1800" dirty="0" smtClean="0">
                <a:solidFill>
                  <a:schemeClr val="accent1">
                    <a:lumMod val="75000"/>
                  </a:schemeClr>
                </a:solidFill>
                <a:latin typeface="+mn-lt"/>
                <a:cs typeface="Arial"/>
              </a:rPr>
              <a:t>Incorporated as a not</a:t>
            </a:r>
            <a:r>
              <a:rPr lang="en-US" sz="1800" dirty="0">
                <a:solidFill>
                  <a:schemeClr val="accent1">
                    <a:lumMod val="75000"/>
                  </a:schemeClr>
                </a:solidFill>
                <a:latin typeface="+mn-lt"/>
                <a:cs typeface="Arial"/>
              </a:rPr>
              <a:t>-for-profit </a:t>
            </a:r>
            <a:r>
              <a:rPr lang="en-US" sz="1800" dirty="0" smtClean="0">
                <a:solidFill>
                  <a:schemeClr val="accent1">
                    <a:lumMod val="75000"/>
                  </a:schemeClr>
                </a:solidFill>
                <a:latin typeface="+mn-lt"/>
                <a:cs typeface="Arial"/>
              </a:rPr>
              <a:t>entity – CHOR, Inc. </a:t>
            </a:r>
            <a:r>
              <a:rPr lang="en-US" sz="1800" dirty="0">
                <a:solidFill>
                  <a:schemeClr val="accent1">
                    <a:lumMod val="75000"/>
                  </a:schemeClr>
                </a:solidFill>
                <a:cs typeface="Arial"/>
              </a:rPr>
              <a:t>–</a:t>
            </a:r>
            <a:r>
              <a:rPr lang="en-US" sz="1800" dirty="0" smtClean="0">
                <a:solidFill>
                  <a:schemeClr val="accent1">
                    <a:lumMod val="75000"/>
                  </a:schemeClr>
                </a:solidFill>
                <a:latin typeface="+mn-lt"/>
                <a:cs typeface="Arial"/>
              </a:rPr>
              <a:t> on </a:t>
            </a:r>
            <a:r>
              <a:rPr lang="en-US" sz="1800" dirty="0">
                <a:solidFill>
                  <a:schemeClr val="accent1">
                    <a:lumMod val="75000"/>
                  </a:schemeClr>
                </a:solidFill>
                <a:latin typeface="+mn-lt"/>
                <a:cs typeface="Arial"/>
              </a:rPr>
              <a:t>October 1, </a:t>
            </a:r>
            <a:r>
              <a:rPr lang="en-US" sz="1800" dirty="0" smtClean="0">
                <a:solidFill>
                  <a:schemeClr val="accent1">
                    <a:lumMod val="75000"/>
                  </a:schemeClr>
                </a:solidFill>
                <a:latin typeface="+mn-lt"/>
                <a:cs typeface="Arial"/>
              </a:rPr>
              <a:t>2013</a:t>
            </a:r>
          </a:p>
          <a:p>
            <a:pPr marL="285750" indent="-285750" algn="l">
              <a:lnSpc>
                <a:spcPct val="110000"/>
              </a:lnSpc>
              <a:spcBef>
                <a:spcPts val="600"/>
              </a:spcBef>
              <a:buFont typeface="Arial"/>
              <a:buChar char="•"/>
              <a:defRPr/>
            </a:pPr>
            <a:r>
              <a:rPr lang="en-US" sz="1800" dirty="0" smtClean="0">
                <a:solidFill>
                  <a:schemeClr val="accent1">
                    <a:lumMod val="75000"/>
                  </a:schemeClr>
                </a:solidFill>
                <a:latin typeface="+mn-lt"/>
                <a:cs typeface="Arial"/>
              </a:rPr>
              <a:t>US </a:t>
            </a:r>
            <a:r>
              <a:rPr lang="en-US" sz="1800" dirty="0">
                <a:solidFill>
                  <a:schemeClr val="accent1">
                    <a:lumMod val="75000"/>
                  </a:schemeClr>
                </a:solidFill>
                <a:latin typeface="+mn-lt"/>
                <a:cs typeface="Arial"/>
              </a:rPr>
              <a:t>IRS 501(c)(3) tax-exempt </a:t>
            </a:r>
            <a:r>
              <a:rPr lang="en-US" sz="1800" dirty="0" smtClean="0">
                <a:solidFill>
                  <a:schemeClr val="accent1">
                    <a:lumMod val="75000"/>
                  </a:schemeClr>
                </a:solidFill>
                <a:latin typeface="+mn-lt"/>
                <a:cs typeface="Arial"/>
              </a:rPr>
              <a:t>status pending</a:t>
            </a:r>
          </a:p>
          <a:p>
            <a:pPr marL="285750" indent="-285750" algn="l">
              <a:lnSpc>
                <a:spcPct val="110000"/>
              </a:lnSpc>
              <a:spcBef>
                <a:spcPts val="600"/>
              </a:spcBef>
              <a:buFont typeface="Arial"/>
              <a:buChar char="•"/>
              <a:defRPr/>
            </a:pPr>
            <a:r>
              <a:rPr lang="en-US" sz="1800" dirty="0" smtClean="0">
                <a:solidFill>
                  <a:schemeClr val="accent1">
                    <a:lumMod val="75000"/>
                  </a:schemeClr>
                </a:solidFill>
                <a:latin typeface="+mn-lt"/>
                <a:cs typeface="Arial"/>
              </a:rPr>
              <a:t>100+ signatories and growing</a:t>
            </a:r>
          </a:p>
          <a:p>
            <a:pPr marL="285750" indent="-285750" algn="l">
              <a:lnSpc>
                <a:spcPct val="110000"/>
              </a:lnSpc>
              <a:spcBef>
                <a:spcPts val="600"/>
              </a:spcBef>
              <a:buFont typeface="Arial"/>
              <a:buChar char="•"/>
              <a:defRPr/>
            </a:pPr>
            <a:r>
              <a:rPr lang="en-US" sz="1800" dirty="0" smtClean="0">
                <a:solidFill>
                  <a:schemeClr val="accent1">
                    <a:lumMod val="75000"/>
                  </a:schemeClr>
                </a:solidFill>
                <a:latin typeface="+mn-lt"/>
                <a:cs typeface="Arial"/>
              </a:rPr>
              <a:t>Exploring international partnerships</a:t>
            </a:r>
          </a:p>
          <a:p>
            <a:pPr marL="285750" indent="-285750" algn="l">
              <a:lnSpc>
                <a:spcPct val="110000"/>
              </a:lnSpc>
              <a:spcBef>
                <a:spcPts val="600"/>
              </a:spcBef>
              <a:buFont typeface="Arial"/>
              <a:buChar char="•"/>
              <a:defRPr/>
            </a:pPr>
            <a:r>
              <a:rPr lang="en-US" sz="1800" dirty="0" smtClean="0">
                <a:solidFill>
                  <a:schemeClr val="accent1">
                    <a:lumMod val="75000"/>
                  </a:schemeClr>
                </a:solidFill>
                <a:latin typeface="+mn-lt"/>
                <a:cs typeface="Arial"/>
              </a:rPr>
              <a:t>Already in pilot!</a:t>
            </a:r>
          </a:p>
          <a:p>
            <a:pPr algn="l">
              <a:defRPr/>
            </a:pPr>
            <a:endParaRPr lang="en-US" sz="1000" baseline="30000" dirty="0">
              <a:solidFill>
                <a:schemeClr val="accent1">
                  <a:lumMod val="75000"/>
                </a:schemeClr>
              </a:solidFill>
              <a:cs typeface="Arial"/>
            </a:endParaRPr>
          </a:p>
          <a:p>
            <a:pPr algn="l">
              <a:defRPr/>
            </a:pPr>
            <a:endParaRPr lang="en-US" sz="1000" baseline="30000" dirty="0" smtClean="0">
              <a:solidFill>
                <a:schemeClr val="accent1">
                  <a:lumMod val="75000"/>
                </a:schemeClr>
              </a:solidFill>
              <a:cs typeface="Arial"/>
            </a:endParaRPr>
          </a:p>
          <a:p>
            <a:pPr algn="l">
              <a:defRPr/>
            </a:pPr>
            <a:endParaRPr lang="en-US" sz="1600" baseline="30000" dirty="0">
              <a:solidFill>
                <a:schemeClr val="accent1">
                  <a:lumMod val="75000"/>
                </a:schemeClr>
              </a:solidFill>
              <a:cs typeface="Arial"/>
            </a:endParaRPr>
          </a:p>
        </p:txBody>
      </p:sp>
      <p:pic>
        <p:nvPicPr>
          <p:cNvPr id="12" name="Picture 11" descr="CHORUS LOGO1.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286000" y="393700"/>
            <a:ext cx="4772025" cy="12954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Slide Number Placeholder 1"/>
          <p:cNvSpPr txBox="1">
            <a:spLocks/>
          </p:cNvSpPr>
          <p:nvPr/>
        </p:nvSpPr>
        <p:spPr bwMode="auto">
          <a:xfrm>
            <a:off x="68580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2E9729D7-574B-46CB-B56B-FE9EABFFAAAA}" type="slidenum">
              <a:rPr lang="en-US" altLang="en-US" sz="1000"/>
              <a:pPr algn="r" eaLnBrk="1" hangingPunct="1"/>
              <a:t>4</a:t>
            </a:fld>
            <a:endParaRPr lang="en-US" altLang="en-US" sz="1000" dirty="0"/>
          </a:p>
        </p:txBody>
      </p:sp>
    </p:spTree>
    <p:extLst>
      <p:ext uri="{BB962C8B-B14F-4D97-AF65-F5344CB8AC3E}">
        <p14:creationId xmlns:p14="http://schemas.microsoft.com/office/powerpoint/2010/main" val="4869263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HORUS logo 2 sm.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96200" y="5730875"/>
            <a:ext cx="850900" cy="990600"/>
          </a:xfrm>
          <a:prstGeom prst="rect">
            <a:avLst/>
          </a:prstGeom>
          <a:ln w="6350" cmpd="sng">
            <a:solidFill>
              <a:schemeClr val="accent1">
                <a:lumMod val="60000"/>
                <a:lumOff val="40000"/>
              </a:schemeClr>
            </a:solidFill>
          </a:ln>
        </p:spPr>
      </p:pic>
      <p:sp>
        <p:nvSpPr>
          <p:cNvPr id="18" name="Rectangle 17"/>
          <p:cNvSpPr/>
          <p:nvPr/>
        </p:nvSpPr>
        <p:spPr>
          <a:xfrm>
            <a:off x="295275" y="219076"/>
            <a:ext cx="8688387" cy="5965825"/>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8438"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6675" y="239713"/>
            <a:ext cx="484346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8363" y="1327150"/>
            <a:ext cx="2573337"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2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1938" y="3308350"/>
            <a:ext cx="1419225"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2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46638" y="4227513"/>
            <a:ext cx="225583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2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9138" y="4424363"/>
            <a:ext cx="2438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2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916488" y="1160463"/>
            <a:ext cx="3170237"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2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52513" y="374650"/>
            <a:ext cx="2322512"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CHORUS logo 2 sm.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96200" y="5730875"/>
            <a:ext cx="850900" cy="990600"/>
          </a:xfrm>
          <a:prstGeom prst="rect">
            <a:avLst/>
          </a:prstGeom>
          <a:ln w="6350" cmpd="sng">
            <a:solidFill>
              <a:schemeClr val="accent1">
                <a:lumMod val="60000"/>
                <a:lumOff val="40000"/>
              </a:schemeClr>
            </a:solidFill>
          </a:ln>
        </p:spPr>
      </p:pic>
      <p:pic>
        <p:nvPicPr>
          <p:cNvPr id="18448" name="Picture 3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543800" y="1979613"/>
            <a:ext cx="1265238"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9" name="TextBox 32"/>
          <p:cNvSpPr txBox="1">
            <a:spLocks noChangeArrowheads="1"/>
          </p:cNvSpPr>
          <p:nvPr/>
        </p:nvSpPr>
        <p:spPr bwMode="auto">
          <a:xfrm>
            <a:off x="1854200" y="5632450"/>
            <a:ext cx="55975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t>PLUS OVER 100 SIGNATORIES</a:t>
            </a:r>
          </a:p>
        </p:txBody>
      </p:sp>
      <p:pic>
        <p:nvPicPr>
          <p:cNvPr id="30" name="Picture 29" descr="CHORUS LOGO1.jpg"/>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1676400" y="2417763"/>
            <a:ext cx="5810250" cy="1577975"/>
          </a:xfrm>
          <a:prstGeom prst="rect">
            <a:avLst/>
          </a:prstGeom>
          <a:noFill/>
          <a:ln w="28575" cmpd="sng">
            <a:solidFill>
              <a:schemeClr val="accent1"/>
            </a:solidFill>
            <a:miter lim="800000"/>
            <a:headEnd/>
            <a:tailEnd/>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pic>
        <p:nvPicPr>
          <p:cNvPr id="2" name="Picture 1" descr="Wiley_Wordmark_black.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10400" y="4170950"/>
            <a:ext cx="1909762" cy="401050"/>
          </a:xfrm>
          <a:prstGeom prst="rect">
            <a:avLst/>
          </a:prstGeom>
        </p:spPr>
      </p:pic>
      <p:pic>
        <p:nvPicPr>
          <p:cNvPr id="17" name="Picture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7500" y="1892300"/>
            <a:ext cx="12319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55421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127750"/>
          </a:xfrm>
          <a:prstGeom prst="rect">
            <a:avLst/>
          </a:prstGeom>
          <a:solidFill>
            <a:schemeClr val="bg1">
              <a:lumMod val="85000"/>
            </a:schemeClr>
          </a:solidFill>
          <a:ln w="6350"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dirty="0">
              <a:solidFill>
                <a:schemeClr val="accent1">
                  <a:lumMod val="20000"/>
                  <a:lumOff val="80000"/>
                </a:schemeClr>
              </a:solidFill>
            </a:endParaRPr>
          </a:p>
        </p:txBody>
      </p:sp>
      <p:sp>
        <p:nvSpPr>
          <p:cNvPr id="8" name="Title 1"/>
          <p:cNvSpPr>
            <a:spLocks noGrp="1"/>
          </p:cNvSpPr>
          <p:nvPr>
            <p:ph type="ctrTitle"/>
          </p:nvPr>
        </p:nvSpPr>
        <p:spPr>
          <a:xfrm>
            <a:off x="457200" y="228600"/>
            <a:ext cx="8382000" cy="381000"/>
          </a:xfrm>
        </p:spPr>
        <p:txBody>
          <a:bodyPr lIns="0" tIns="0" rIns="0" bIns="0" anchor="t">
            <a:noAutofit/>
          </a:bodyPr>
          <a:lstStyle/>
          <a:p>
            <a:r>
              <a:rPr lang="en-US" sz="2800" b="1" dirty="0" smtClean="0">
                <a:solidFill>
                  <a:srgbClr val="1F497D"/>
                </a:solidFill>
                <a:effectLst>
                  <a:outerShdw blurRad="38100" dist="38100" dir="2700000" algn="tl">
                    <a:srgbClr val="000000">
                      <a:alpha val="43137"/>
                    </a:srgbClr>
                  </a:outerShdw>
                </a:effectLst>
                <a:latin typeface="Arial"/>
                <a:cs typeface="Arial"/>
              </a:rPr>
              <a:t>Supporting Organizations (April 2014)</a:t>
            </a:r>
            <a:endParaRPr lang="en-US" sz="2800" dirty="0" smtClean="0">
              <a:solidFill>
                <a:srgbClr val="1F497D"/>
              </a:solidFill>
              <a:effectLst>
                <a:outerShdw blurRad="38100" dist="38100" dir="2700000" algn="tl">
                  <a:srgbClr val="000000">
                    <a:alpha val="43137"/>
                  </a:srgbClr>
                </a:outerShdw>
              </a:effectLst>
              <a:latin typeface="Arial"/>
              <a:cs typeface="Arial"/>
            </a:endParaRPr>
          </a:p>
        </p:txBody>
      </p:sp>
      <p:sp>
        <p:nvSpPr>
          <p:cNvPr id="9" name="Title 1"/>
          <p:cNvSpPr txBox="1">
            <a:spLocks/>
          </p:cNvSpPr>
          <p:nvPr/>
        </p:nvSpPr>
        <p:spPr>
          <a:xfrm>
            <a:off x="685800" y="1600200"/>
            <a:ext cx="7467600" cy="4130675"/>
          </a:xfrm>
          <a:prstGeom prst="rect">
            <a:avLst/>
          </a:prstGeom>
        </p:spPr>
        <p:txBody>
          <a:bodyPr vert="horz" lIns="0" tIns="0" rIns="0" bIns="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50000"/>
              </a:lnSpc>
            </a:pPr>
            <a:endParaRPr lang="en-US" sz="1200" dirty="0" smtClean="0">
              <a:solidFill>
                <a:srgbClr val="376092"/>
              </a:solidFill>
              <a:latin typeface="Arial"/>
              <a:cs typeface="Arial"/>
            </a:endParaRPr>
          </a:p>
        </p:txBody>
      </p:sp>
      <p:sp>
        <p:nvSpPr>
          <p:cNvPr id="10" name="Title 1"/>
          <p:cNvSpPr txBox="1">
            <a:spLocks/>
          </p:cNvSpPr>
          <p:nvPr/>
        </p:nvSpPr>
        <p:spPr>
          <a:xfrm>
            <a:off x="431800" y="762000"/>
            <a:ext cx="8382000" cy="5181600"/>
          </a:xfrm>
          <a:prstGeom prst="rect">
            <a:avLst/>
          </a:prstGeom>
        </p:spPr>
        <p:txBody>
          <a:bodyPr vert="horz" lIns="0" tIns="0" rIns="0" bIns="0" numCol="3" spcCol="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14300" indent="-114300" algn="l">
              <a:lnSpc>
                <a:spcPts val="1180"/>
              </a:lnSpc>
            </a:pPr>
            <a:r>
              <a:rPr lang="en-US" sz="1100" dirty="0" smtClean="0">
                <a:solidFill>
                  <a:schemeClr val="accent1">
                    <a:lumMod val="50000"/>
                  </a:schemeClr>
                </a:solidFill>
              </a:rPr>
              <a:t>AAAS</a:t>
            </a:r>
            <a:endParaRPr lang="en-US" sz="1100" dirty="0">
              <a:solidFill>
                <a:schemeClr val="accent1">
                  <a:lumMod val="50000"/>
                </a:schemeClr>
              </a:solidFill>
            </a:endParaRPr>
          </a:p>
          <a:p>
            <a:pPr marL="114300" indent="-114300" algn="l">
              <a:lnSpc>
                <a:spcPts val="1180"/>
              </a:lnSpc>
            </a:pPr>
            <a:r>
              <a:rPr lang="en-US" sz="1100" dirty="0" smtClean="0">
                <a:solidFill>
                  <a:schemeClr val="accent1">
                    <a:lumMod val="50000"/>
                  </a:schemeClr>
                </a:solidFill>
              </a:rPr>
              <a:t>Acoustical </a:t>
            </a:r>
            <a:r>
              <a:rPr lang="en-US" sz="1100" dirty="0">
                <a:solidFill>
                  <a:schemeClr val="accent1">
                    <a:lumMod val="50000"/>
                  </a:schemeClr>
                </a:solidFill>
              </a:rPr>
              <a:t>Society of America</a:t>
            </a:r>
          </a:p>
          <a:p>
            <a:pPr marL="114300" indent="-114300" algn="l">
              <a:lnSpc>
                <a:spcPts val="1180"/>
              </a:lnSpc>
            </a:pPr>
            <a:r>
              <a:rPr lang="en-US" sz="1100" dirty="0" smtClean="0">
                <a:solidFill>
                  <a:schemeClr val="accent1">
                    <a:lumMod val="50000"/>
                  </a:schemeClr>
                </a:solidFill>
              </a:rPr>
              <a:t>ACSESS</a:t>
            </a:r>
            <a:endParaRPr lang="en-US" sz="1100" dirty="0">
              <a:solidFill>
                <a:schemeClr val="accent1">
                  <a:lumMod val="50000"/>
                </a:schemeClr>
              </a:solidFill>
            </a:endParaRPr>
          </a:p>
          <a:p>
            <a:pPr marL="114300" indent="-114300" algn="l">
              <a:lnSpc>
                <a:spcPts val="1180"/>
              </a:lnSpc>
            </a:pPr>
            <a:r>
              <a:rPr lang="en-US" sz="1100" dirty="0" smtClean="0">
                <a:solidFill>
                  <a:schemeClr val="accent1">
                    <a:lumMod val="50000"/>
                  </a:schemeClr>
                </a:solidFill>
              </a:rPr>
              <a:t>American </a:t>
            </a:r>
            <a:r>
              <a:rPr lang="en-US" sz="1100" dirty="0">
                <a:solidFill>
                  <a:schemeClr val="accent1">
                    <a:lumMod val="50000"/>
                  </a:schemeClr>
                </a:solidFill>
              </a:rPr>
              <a:t>Association of Anatomists</a:t>
            </a:r>
          </a:p>
          <a:p>
            <a:pPr marL="114300" indent="-114300" algn="l">
              <a:lnSpc>
                <a:spcPts val="1180"/>
              </a:lnSpc>
            </a:pPr>
            <a:r>
              <a:rPr lang="en-US" sz="1100" dirty="0">
                <a:solidFill>
                  <a:schemeClr val="accent1">
                    <a:lumMod val="50000"/>
                  </a:schemeClr>
                </a:solidFill>
              </a:rPr>
              <a:t>American Association for Cancer Research</a:t>
            </a:r>
          </a:p>
          <a:p>
            <a:pPr marL="114300" indent="-114300" algn="l">
              <a:lnSpc>
                <a:spcPts val="1180"/>
              </a:lnSpc>
            </a:pPr>
            <a:r>
              <a:rPr lang="en-US" sz="1100" dirty="0">
                <a:solidFill>
                  <a:schemeClr val="accent1">
                    <a:lumMod val="50000"/>
                  </a:schemeClr>
                </a:solidFill>
              </a:rPr>
              <a:t>American Association of Physicists in Medicine</a:t>
            </a:r>
          </a:p>
          <a:p>
            <a:pPr marL="114300" indent="-114300" algn="l">
              <a:lnSpc>
                <a:spcPts val="1180"/>
              </a:lnSpc>
            </a:pPr>
            <a:r>
              <a:rPr lang="en-US" sz="1100" dirty="0">
                <a:solidFill>
                  <a:schemeClr val="accent1">
                    <a:lumMod val="50000"/>
                  </a:schemeClr>
                </a:solidFill>
              </a:rPr>
              <a:t>American Association of Physics Teachers</a:t>
            </a:r>
          </a:p>
          <a:p>
            <a:pPr marL="114300" indent="-114300" algn="l">
              <a:lnSpc>
                <a:spcPts val="1180"/>
              </a:lnSpc>
            </a:pPr>
            <a:r>
              <a:rPr lang="en-US" sz="1100" dirty="0">
                <a:solidFill>
                  <a:schemeClr val="accent1">
                    <a:lumMod val="50000"/>
                  </a:schemeClr>
                </a:solidFill>
              </a:rPr>
              <a:t>American Astronomical Society</a:t>
            </a:r>
          </a:p>
          <a:p>
            <a:pPr marL="114300" indent="-114300" algn="l">
              <a:lnSpc>
                <a:spcPts val="1180"/>
              </a:lnSpc>
            </a:pPr>
            <a:r>
              <a:rPr lang="en-US" sz="1100" dirty="0">
                <a:solidFill>
                  <a:schemeClr val="accent1">
                    <a:lumMod val="50000"/>
                  </a:schemeClr>
                </a:solidFill>
              </a:rPr>
              <a:t>American Chemical Society</a:t>
            </a:r>
          </a:p>
          <a:p>
            <a:pPr marL="114300" indent="-114300" algn="l">
              <a:lnSpc>
                <a:spcPts val="1180"/>
              </a:lnSpc>
            </a:pPr>
            <a:r>
              <a:rPr lang="en-US" sz="1100" dirty="0">
                <a:solidFill>
                  <a:schemeClr val="accent1">
                    <a:lumMod val="50000"/>
                  </a:schemeClr>
                </a:solidFill>
              </a:rPr>
              <a:t>American Crystallographic Association, Inc.</a:t>
            </a:r>
          </a:p>
          <a:p>
            <a:pPr marL="114300" indent="-114300" algn="l">
              <a:lnSpc>
                <a:spcPts val="1180"/>
              </a:lnSpc>
            </a:pPr>
            <a:r>
              <a:rPr lang="en-US" sz="1100" dirty="0">
                <a:solidFill>
                  <a:schemeClr val="accent1">
                    <a:lumMod val="50000"/>
                  </a:schemeClr>
                </a:solidFill>
              </a:rPr>
              <a:t>American College of Chest Physicians</a:t>
            </a:r>
          </a:p>
          <a:p>
            <a:pPr marL="114300" indent="-114300" algn="l">
              <a:lnSpc>
                <a:spcPts val="1180"/>
              </a:lnSpc>
            </a:pPr>
            <a:r>
              <a:rPr lang="en-US" sz="1100" dirty="0">
                <a:solidFill>
                  <a:schemeClr val="accent1">
                    <a:lumMod val="50000"/>
                  </a:schemeClr>
                </a:solidFill>
              </a:rPr>
              <a:t>American College of Physicians</a:t>
            </a:r>
          </a:p>
          <a:p>
            <a:pPr marL="114300" indent="-114300" algn="l">
              <a:lnSpc>
                <a:spcPts val="1180"/>
              </a:lnSpc>
            </a:pPr>
            <a:r>
              <a:rPr lang="en-US" sz="1100" dirty="0">
                <a:solidFill>
                  <a:schemeClr val="accent1">
                    <a:lumMod val="50000"/>
                  </a:schemeClr>
                </a:solidFill>
              </a:rPr>
              <a:t>American Dental Association</a:t>
            </a:r>
          </a:p>
          <a:p>
            <a:pPr marL="114300" indent="-114300" algn="l">
              <a:lnSpc>
                <a:spcPts val="1180"/>
              </a:lnSpc>
            </a:pPr>
            <a:r>
              <a:rPr lang="en-US" sz="1100" dirty="0">
                <a:solidFill>
                  <a:schemeClr val="accent1">
                    <a:lumMod val="50000"/>
                  </a:schemeClr>
                </a:solidFill>
              </a:rPr>
              <a:t>American Diabetes Association</a:t>
            </a:r>
          </a:p>
          <a:p>
            <a:pPr marL="114300" indent="-114300" algn="l">
              <a:lnSpc>
                <a:spcPts val="1180"/>
              </a:lnSpc>
            </a:pPr>
            <a:r>
              <a:rPr lang="en-US" sz="1100" dirty="0">
                <a:solidFill>
                  <a:schemeClr val="accent1">
                    <a:lumMod val="50000"/>
                  </a:schemeClr>
                </a:solidFill>
              </a:rPr>
              <a:t>American Geophysical Union</a:t>
            </a:r>
          </a:p>
          <a:p>
            <a:pPr marL="114300" indent="-114300" algn="l">
              <a:lnSpc>
                <a:spcPts val="1180"/>
              </a:lnSpc>
            </a:pPr>
            <a:r>
              <a:rPr lang="en-US" sz="1100" dirty="0">
                <a:solidFill>
                  <a:schemeClr val="accent1">
                    <a:lumMod val="50000"/>
                  </a:schemeClr>
                </a:solidFill>
              </a:rPr>
              <a:t>American </a:t>
            </a:r>
            <a:r>
              <a:rPr lang="en-US" sz="1100" dirty="0" err="1" smtClean="0">
                <a:solidFill>
                  <a:schemeClr val="accent1">
                    <a:lumMod val="50000"/>
                  </a:schemeClr>
                </a:solidFill>
              </a:rPr>
              <a:t>Inst</a:t>
            </a:r>
            <a:r>
              <a:rPr lang="en-US" sz="1100" dirty="0" smtClean="0">
                <a:solidFill>
                  <a:schemeClr val="accent1">
                    <a:lumMod val="50000"/>
                  </a:schemeClr>
                </a:solidFill>
              </a:rPr>
              <a:t> </a:t>
            </a:r>
            <a:r>
              <a:rPr lang="en-US" sz="1100" dirty="0">
                <a:solidFill>
                  <a:schemeClr val="accent1">
                    <a:lumMod val="50000"/>
                  </a:schemeClr>
                </a:solidFill>
              </a:rPr>
              <a:t>of Aeronautics and Astronautics</a:t>
            </a:r>
          </a:p>
          <a:p>
            <a:pPr marL="114300" indent="-114300" algn="l">
              <a:lnSpc>
                <a:spcPts val="1180"/>
              </a:lnSpc>
            </a:pPr>
            <a:r>
              <a:rPr lang="en-US" sz="1100" dirty="0">
                <a:solidFill>
                  <a:schemeClr val="accent1">
                    <a:lumMod val="50000"/>
                  </a:schemeClr>
                </a:solidFill>
              </a:rPr>
              <a:t>American Institute of Biological Sciences</a:t>
            </a:r>
          </a:p>
          <a:p>
            <a:pPr marL="114300" indent="-114300" algn="l">
              <a:lnSpc>
                <a:spcPts val="1180"/>
              </a:lnSpc>
            </a:pPr>
            <a:r>
              <a:rPr lang="en-US" sz="1100" dirty="0" smtClean="0">
                <a:solidFill>
                  <a:schemeClr val="accent1">
                    <a:lumMod val="50000"/>
                  </a:schemeClr>
                </a:solidFill>
              </a:rPr>
              <a:t>American Institute of Chemical Engineers</a:t>
            </a:r>
          </a:p>
          <a:p>
            <a:pPr marL="114300" indent="-114300" algn="l">
              <a:lnSpc>
                <a:spcPts val="1180"/>
              </a:lnSpc>
            </a:pPr>
            <a:r>
              <a:rPr lang="en-US" sz="1100" dirty="0" smtClean="0">
                <a:solidFill>
                  <a:schemeClr val="accent1">
                    <a:lumMod val="50000"/>
                  </a:schemeClr>
                </a:solidFill>
              </a:rPr>
              <a:t>American </a:t>
            </a:r>
            <a:r>
              <a:rPr lang="en-US" sz="1100" dirty="0">
                <a:solidFill>
                  <a:schemeClr val="accent1">
                    <a:lumMod val="50000"/>
                  </a:schemeClr>
                </a:solidFill>
              </a:rPr>
              <a:t>Institute of Physics</a:t>
            </a:r>
          </a:p>
          <a:p>
            <a:pPr marL="114300" indent="-114300" algn="l">
              <a:lnSpc>
                <a:spcPts val="1180"/>
              </a:lnSpc>
            </a:pPr>
            <a:r>
              <a:rPr lang="en-US" sz="1100" dirty="0">
                <a:solidFill>
                  <a:schemeClr val="accent1">
                    <a:lumMod val="50000"/>
                  </a:schemeClr>
                </a:solidFill>
              </a:rPr>
              <a:t>American Mathematical Society</a:t>
            </a:r>
          </a:p>
          <a:p>
            <a:pPr marL="114300" indent="-114300" algn="l">
              <a:lnSpc>
                <a:spcPts val="1180"/>
              </a:lnSpc>
            </a:pPr>
            <a:r>
              <a:rPr lang="en-US" sz="1100" dirty="0">
                <a:solidFill>
                  <a:schemeClr val="accent1">
                    <a:lumMod val="50000"/>
                  </a:schemeClr>
                </a:solidFill>
              </a:rPr>
              <a:t>American Meteorological Society</a:t>
            </a:r>
          </a:p>
          <a:p>
            <a:pPr marL="114300" indent="-114300" algn="l">
              <a:lnSpc>
                <a:spcPts val="1180"/>
              </a:lnSpc>
            </a:pPr>
            <a:r>
              <a:rPr lang="en-US" sz="1100" dirty="0">
                <a:solidFill>
                  <a:schemeClr val="accent1">
                    <a:lumMod val="50000"/>
                  </a:schemeClr>
                </a:solidFill>
              </a:rPr>
              <a:t>American Medical Association</a:t>
            </a:r>
            <a:endParaRPr lang="en-US" sz="1100" dirty="0">
              <a:solidFill>
                <a:schemeClr val="tx2">
                  <a:lumMod val="50000"/>
                </a:schemeClr>
              </a:solidFill>
            </a:endParaRPr>
          </a:p>
          <a:p>
            <a:pPr marL="114300" indent="-114300" algn="l">
              <a:lnSpc>
                <a:spcPts val="1180"/>
              </a:lnSpc>
            </a:pPr>
            <a:r>
              <a:rPr lang="en-US" sz="1100" dirty="0">
                <a:solidFill>
                  <a:schemeClr val="tx2">
                    <a:lumMod val="50000"/>
                  </a:schemeClr>
                </a:solidFill>
              </a:rPr>
              <a:t>American Nuclear Society</a:t>
            </a:r>
          </a:p>
          <a:p>
            <a:pPr marL="114300" indent="-114300" algn="l">
              <a:lnSpc>
                <a:spcPts val="1180"/>
              </a:lnSpc>
            </a:pPr>
            <a:r>
              <a:rPr lang="en-US" sz="1100" dirty="0">
                <a:solidFill>
                  <a:schemeClr val="tx2">
                    <a:lumMod val="50000"/>
                  </a:schemeClr>
                </a:solidFill>
              </a:rPr>
              <a:t>American Physical Society</a:t>
            </a:r>
          </a:p>
          <a:p>
            <a:pPr marL="114300" indent="-114300" algn="l">
              <a:lnSpc>
                <a:spcPts val="1180"/>
              </a:lnSpc>
            </a:pPr>
            <a:r>
              <a:rPr lang="en-US" sz="1100" dirty="0">
                <a:solidFill>
                  <a:schemeClr val="tx2">
                    <a:lumMod val="50000"/>
                  </a:schemeClr>
                </a:solidFill>
              </a:rPr>
              <a:t>American Physiological Society</a:t>
            </a:r>
          </a:p>
          <a:p>
            <a:pPr marL="114300" indent="-114300" algn="l">
              <a:lnSpc>
                <a:spcPts val="1180"/>
              </a:lnSpc>
            </a:pPr>
            <a:r>
              <a:rPr lang="en-US" sz="1100" dirty="0">
                <a:solidFill>
                  <a:schemeClr val="tx2">
                    <a:lumMod val="50000"/>
                  </a:schemeClr>
                </a:solidFill>
              </a:rPr>
              <a:t>American Psychiatric Publishing</a:t>
            </a:r>
          </a:p>
          <a:p>
            <a:pPr marL="114300" indent="-114300" algn="l">
              <a:lnSpc>
                <a:spcPts val="1180"/>
              </a:lnSpc>
            </a:pPr>
            <a:r>
              <a:rPr lang="en-US" sz="1100" dirty="0">
                <a:solidFill>
                  <a:schemeClr val="tx2">
                    <a:lumMod val="50000"/>
                  </a:schemeClr>
                </a:solidFill>
              </a:rPr>
              <a:t>American Psychological </a:t>
            </a:r>
            <a:r>
              <a:rPr lang="en-US" sz="1100" dirty="0" smtClean="0">
                <a:solidFill>
                  <a:schemeClr val="tx2">
                    <a:lumMod val="50000"/>
                  </a:schemeClr>
                </a:solidFill>
              </a:rPr>
              <a:t>Association</a:t>
            </a:r>
          </a:p>
          <a:p>
            <a:pPr marL="114300" indent="-114300" algn="l">
              <a:lnSpc>
                <a:spcPts val="1180"/>
              </a:lnSpc>
            </a:pPr>
            <a:r>
              <a:rPr lang="en-US" sz="1100" dirty="0">
                <a:solidFill>
                  <a:schemeClr val="tx2">
                    <a:lumMod val="50000"/>
                  </a:schemeClr>
                </a:solidFill>
              </a:rPr>
              <a:t>American Society for Biochemistry and Molecular Biology</a:t>
            </a:r>
          </a:p>
          <a:p>
            <a:pPr marL="114300" indent="-114300" algn="l">
              <a:lnSpc>
                <a:spcPts val="1180"/>
              </a:lnSpc>
            </a:pPr>
            <a:r>
              <a:rPr lang="en-US" sz="1100" dirty="0">
                <a:solidFill>
                  <a:schemeClr val="tx2">
                    <a:lumMod val="50000"/>
                  </a:schemeClr>
                </a:solidFill>
              </a:rPr>
              <a:t>American </a:t>
            </a:r>
            <a:r>
              <a:rPr lang="en-US" sz="1100" dirty="0" err="1" smtClean="0">
                <a:solidFill>
                  <a:schemeClr val="tx2">
                    <a:lumMod val="50000"/>
                  </a:schemeClr>
                </a:solidFill>
              </a:rPr>
              <a:t>Soc</a:t>
            </a:r>
            <a:r>
              <a:rPr lang="en-US" sz="1100" dirty="0" smtClean="0">
                <a:solidFill>
                  <a:schemeClr val="tx2">
                    <a:lumMod val="50000"/>
                  </a:schemeClr>
                </a:solidFill>
              </a:rPr>
              <a:t> </a:t>
            </a:r>
            <a:r>
              <a:rPr lang="en-US" sz="1100" dirty="0">
                <a:solidFill>
                  <a:schemeClr val="tx2">
                    <a:lumMod val="50000"/>
                  </a:schemeClr>
                </a:solidFill>
              </a:rPr>
              <a:t>of Agricultural &amp; Biological Engineers</a:t>
            </a:r>
          </a:p>
          <a:p>
            <a:pPr marL="114300" indent="-114300" algn="l">
              <a:lnSpc>
                <a:spcPts val="1180"/>
              </a:lnSpc>
            </a:pPr>
            <a:r>
              <a:rPr lang="en-US" sz="1100" dirty="0">
                <a:solidFill>
                  <a:schemeClr val="tx2">
                    <a:lumMod val="50000"/>
                  </a:schemeClr>
                </a:solidFill>
              </a:rPr>
              <a:t>American Society of Agronomy</a:t>
            </a:r>
          </a:p>
          <a:p>
            <a:pPr marL="114300" indent="-114300" algn="l">
              <a:lnSpc>
                <a:spcPts val="1180"/>
              </a:lnSpc>
            </a:pPr>
            <a:r>
              <a:rPr lang="en-US" sz="1100" dirty="0">
                <a:solidFill>
                  <a:schemeClr val="tx2">
                    <a:lumMod val="50000"/>
                  </a:schemeClr>
                </a:solidFill>
              </a:rPr>
              <a:t>American Society of Civil Engineers</a:t>
            </a:r>
          </a:p>
          <a:p>
            <a:pPr marL="114300" indent="-114300" algn="l">
              <a:lnSpc>
                <a:spcPts val="1180"/>
              </a:lnSpc>
            </a:pPr>
            <a:r>
              <a:rPr lang="en-US" sz="1100" dirty="0">
                <a:solidFill>
                  <a:schemeClr val="tx2">
                    <a:lumMod val="50000"/>
                  </a:schemeClr>
                </a:solidFill>
              </a:rPr>
              <a:t>American Society of Mechanical Engineers</a:t>
            </a:r>
          </a:p>
          <a:p>
            <a:pPr marL="114300" indent="-114300" algn="l">
              <a:lnSpc>
                <a:spcPts val="1180"/>
              </a:lnSpc>
            </a:pPr>
            <a:r>
              <a:rPr lang="en-US" sz="1100" dirty="0">
                <a:solidFill>
                  <a:schemeClr val="tx2">
                    <a:lumMod val="50000"/>
                  </a:schemeClr>
                </a:solidFill>
              </a:rPr>
              <a:t>American Society for </a:t>
            </a:r>
            <a:r>
              <a:rPr lang="en-US" sz="1100" dirty="0" smtClean="0">
                <a:solidFill>
                  <a:schemeClr val="tx2">
                    <a:lumMod val="50000"/>
                  </a:schemeClr>
                </a:solidFill>
              </a:rPr>
              <a:t>Microbiology</a:t>
            </a:r>
          </a:p>
          <a:p>
            <a:pPr marL="114300" indent="-114300" algn="l">
              <a:lnSpc>
                <a:spcPts val="1180"/>
              </a:lnSpc>
            </a:pPr>
            <a:r>
              <a:rPr lang="en-US" sz="1100" dirty="0"/>
              <a:t>American Society of Neuroradiology</a:t>
            </a:r>
            <a:endParaRPr lang="en-US" sz="1100" dirty="0">
              <a:solidFill>
                <a:schemeClr val="tx2">
                  <a:lumMod val="50000"/>
                </a:schemeClr>
              </a:solidFill>
            </a:endParaRPr>
          </a:p>
          <a:p>
            <a:pPr marL="114300" indent="-114300" algn="l">
              <a:lnSpc>
                <a:spcPts val="1180"/>
              </a:lnSpc>
            </a:pPr>
            <a:r>
              <a:rPr lang="en-US" sz="1100" dirty="0">
                <a:solidFill>
                  <a:schemeClr val="tx2">
                    <a:lumMod val="50000"/>
                  </a:schemeClr>
                </a:solidFill>
              </a:rPr>
              <a:t>American Society of Plant Biologists</a:t>
            </a:r>
          </a:p>
          <a:p>
            <a:pPr marL="114300" indent="-114300" algn="l">
              <a:lnSpc>
                <a:spcPts val="1180"/>
              </a:lnSpc>
            </a:pPr>
            <a:r>
              <a:rPr lang="en-US" sz="1100" dirty="0">
                <a:solidFill>
                  <a:schemeClr val="tx2">
                    <a:lumMod val="50000"/>
                  </a:schemeClr>
                </a:solidFill>
              </a:rPr>
              <a:t>American </a:t>
            </a:r>
            <a:r>
              <a:rPr lang="en-US" sz="1100" dirty="0" smtClean="0">
                <a:solidFill>
                  <a:schemeClr val="tx2">
                    <a:lumMod val="50000"/>
                  </a:schemeClr>
                </a:solidFill>
              </a:rPr>
              <a:t>Speech-Language</a:t>
            </a:r>
            <a:r>
              <a:rPr lang="en-US" sz="1100" dirty="0">
                <a:solidFill>
                  <a:schemeClr val="tx2">
                    <a:lumMod val="50000"/>
                  </a:schemeClr>
                </a:solidFill>
              </a:rPr>
              <a:t>-Hearing Association</a:t>
            </a:r>
          </a:p>
          <a:p>
            <a:pPr marL="114300" indent="-114300" algn="l">
              <a:lnSpc>
                <a:spcPts val="1180"/>
              </a:lnSpc>
            </a:pPr>
            <a:r>
              <a:rPr lang="en-US" sz="1100" dirty="0" err="1" smtClean="0">
                <a:solidFill>
                  <a:schemeClr val="tx2">
                    <a:lumMod val="50000"/>
                  </a:schemeClr>
                </a:solidFill>
              </a:rPr>
              <a:t>Asociacon</a:t>
            </a:r>
            <a:r>
              <a:rPr lang="en-US" sz="1100" dirty="0" smtClean="0">
                <a:solidFill>
                  <a:schemeClr val="tx2">
                    <a:lumMod val="50000"/>
                  </a:schemeClr>
                </a:solidFill>
              </a:rPr>
              <a:t> Columbiana de </a:t>
            </a:r>
            <a:r>
              <a:rPr lang="en-US" sz="1100" dirty="0" err="1" smtClean="0">
                <a:solidFill>
                  <a:schemeClr val="tx2">
                    <a:lumMod val="50000"/>
                  </a:schemeClr>
                </a:solidFill>
              </a:rPr>
              <a:t>Infectologia</a:t>
            </a:r>
            <a:endParaRPr lang="en-US" sz="1100" dirty="0" smtClean="0">
              <a:solidFill>
                <a:schemeClr val="tx2">
                  <a:lumMod val="50000"/>
                </a:schemeClr>
              </a:solidFill>
            </a:endParaRPr>
          </a:p>
          <a:p>
            <a:pPr marL="114300" indent="-114300" algn="l">
              <a:lnSpc>
                <a:spcPts val="1180"/>
              </a:lnSpc>
            </a:pPr>
            <a:r>
              <a:rPr lang="en-US" sz="1100" dirty="0" err="1" smtClean="0">
                <a:solidFill>
                  <a:schemeClr val="tx2">
                    <a:lumMod val="50000"/>
                  </a:schemeClr>
                </a:solidFill>
              </a:rPr>
              <a:t>Assoc</a:t>
            </a:r>
            <a:r>
              <a:rPr lang="en-US" sz="1100" dirty="0" smtClean="0">
                <a:solidFill>
                  <a:schemeClr val="tx2">
                    <a:lumMod val="50000"/>
                  </a:schemeClr>
                </a:solidFill>
              </a:rPr>
              <a:t> </a:t>
            </a:r>
            <a:r>
              <a:rPr lang="en-US" sz="1100" dirty="0">
                <a:solidFill>
                  <a:schemeClr val="tx2">
                    <a:lumMod val="50000"/>
                  </a:schemeClr>
                </a:solidFill>
              </a:rPr>
              <a:t>for Computing Machinery (ACM)</a:t>
            </a:r>
          </a:p>
          <a:p>
            <a:pPr marL="114300" indent="-114300" algn="l">
              <a:lnSpc>
                <a:spcPts val="1180"/>
              </a:lnSpc>
            </a:pPr>
            <a:r>
              <a:rPr lang="en-US" sz="1100" dirty="0" err="1" smtClean="0">
                <a:solidFill>
                  <a:schemeClr val="tx2">
                    <a:lumMod val="50000"/>
                  </a:schemeClr>
                </a:solidFill>
              </a:rPr>
              <a:t>Assoc</a:t>
            </a:r>
            <a:r>
              <a:rPr lang="en-US" sz="1100" dirty="0" smtClean="0">
                <a:solidFill>
                  <a:schemeClr val="tx2">
                    <a:lumMod val="50000"/>
                  </a:schemeClr>
                </a:solidFill>
              </a:rPr>
              <a:t> </a:t>
            </a:r>
            <a:r>
              <a:rPr lang="en-US" sz="1100" dirty="0">
                <a:solidFill>
                  <a:schemeClr val="tx2">
                    <a:lumMod val="50000"/>
                  </a:schemeClr>
                </a:solidFill>
              </a:rPr>
              <a:t>for Research in Vision and </a:t>
            </a:r>
            <a:r>
              <a:rPr lang="en-US" sz="1100" dirty="0" smtClean="0">
                <a:solidFill>
                  <a:schemeClr val="tx2">
                    <a:lumMod val="50000"/>
                  </a:schemeClr>
                </a:solidFill>
              </a:rPr>
              <a:t>Ophthalmology</a:t>
            </a:r>
            <a:endParaRPr lang="en-US" sz="1100" dirty="0">
              <a:solidFill>
                <a:schemeClr val="tx2">
                  <a:lumMod val="50000"/>
                </a:schemeClr>
              </a:solidFill>
            </a:endParaRPr>
          </a:p>
          <a:p>
            <a:pPr marL="114300" indent="-114300" algn="l">
              <a:lnSpc>
                <a:spcPts val="1180"/>
              </a:lnSpc>
            </a:pPr>
            <a:r>
              <a:rPr lang="en-US" sz="1100" dirty="0">
                <a:solidFill>
                  <a:schemeClr val="tx2">
                    <a:lumMod val="50000"/>
                  </a:schemeClr>
                </a:solidFill>
              </a:rPr>
              <a:t>AVS: Science &amp; Technology of Materials, Interfaces and Processing</a:t>
            </a:r>
          </a:p>
          <a:p>
            <a:pPr marL="114300" indent="-114300" algn="l">
              <a:lnSpc>
                <a:spcPts val="1180"/>
              </a:lnSpc>
            </a:pPr>
            <a:r>
              <a:rPr lang="en-US" sz="1100" dirty="0">
                <a:solidFill>
                  <a:schemeClr val="tx2">
                    <a:lumMod val="50000"/>
                  </a:schemeClr>
                </a:solidFill>
              </a:rPr>
              <a:t>Biophysical Society</a:t>
            </a:r>
          </a:p>
          <a:p>
            <a:pPr marL="114300" indent="-114300" algn="l">
              <a:lnSpc>
                <a:spcPts val="1180"/>
              </a:lnSpc>
            </a:pPr>
            <a:r>
              <a:rPr lang="en-US" sz="1100" dirty="0">
                <a:solidFill>
                  <a:schemeClr val="tx2">
                    <a:lumMod val="50000"/>
                  </a:schemeClr>
                </a:solidFill>
              </a:rPr>
              <a:t>Bioscientifica</a:t>
            </a:r>
          </a:p>
          <a:p>
            <a:pPr marL="114300" indent="-114300" algn="l">
              <a:lnSpc>
                <a:spcPts val="1180"/>
              </a:lnSpc>
            </a:pPr>
            <a:r>
              <a:rPr lang="en-US" sz="1100" dirty="0">
                <a:solidFill>
                  <a:schemeClr val="tx2">
                    <a:lumMod val="50000"/>
                  </a:schemeClr>
                </a:solidFill>
              </a:rPr>
              <a:t>Botanical Society of America</a:t>
            </a:r>
          </a:p>
          <a:p>
            <a:pPr marL="114300" indent="-114300" algn="l">
              <a:lnSpc>
                <a:spcPts val="1180"/>
              </a:lnSpc>
            </a:pPr>
            <a:r>
              <a:rPr lang="en-US" sz="1100" dirty="0">
                <a:solidFill>
                  <a:schemeClr val="tx2">
                    <a:lumMod val="50000"/>
                  </a:schemeClr>
                </a:solidFill>
              </a:rPr>
              <a:t>British Editorial Society of Bone &amp; Joint Surgery</a:t>
            </a:r>
          </a:p>
          <a:p>
            <a:pPr marL="114300" indent="-114300" algn="l">
              <a:lnSpc>
                <a:spcPts val="1180"/>
              </a:lnSpc>
            </a:pPr>
            <a:r>
              <a:rPr lang="en-US" sz="1100" dirty="0">
                <a:solidFill>
                  <a:schemeClr val="tx2">
                    <a:lumMod val="50000"/>
                  </a:schemeClr>
                </a:solidFill>
              </a:rPr>
              <a:t>BMJ</a:t>
            </a:r>
          </a:p>
          <a:p>
            <a:pPr marL="114300" indent="-114300" algn="l">
              <a:lnSpc>
                <a:spcPts val="1180"/>
              </a:lnSpc>
            </a:pPr>
            <a:r>
              <a:rPr lang="en-US" sz="1100" dirty="0">
                <a:solidFill>
                  <a:schemeClr val="tx2">
                    <a:lumMod val="50000"/>
                  </a:schemeClr>
                </a:solidFill>
              </a:rPr>
              <a:t>Cambridge University Press</a:t>
            </a:r>
          </a:p>
          <a:p>
            <a:pPr marL="114300" indent="-114300" algn="l">
              <a:lnSpc>
                <a:spcPts val="1180"/>
              </a:lnSpc>
            </a:pPr>
            <a:r>
              <a:rPr lang="en-US" sz="1100" dirty="0">
                <a:solidFill>
                  <a:schemeClr val="tx2">
                    <a:lumMod val="50000"/>
                  </a:schemeClr>
                </a:solidFill>
              </a:rPr>
              <a:t>Columbia University Press</a:t>
            </a:r>
          </a:p>
          <a:p>
            <a:pPr marL="114300" indent="-114300" algn="l">
              <a:lnSpc>
                <a:spcPts val="1180"/>
              </a:lnSpc>
            </a:pPr>
            <a:r>
              <a:rPr lang="en-US" sz="1100" dirty="0">
                <a:solidFill>
                  <a:schemeClr val="tx2">
                    <a:lumMod val="50000"/>
                  </a:schemeClr>
                </a:solidFill>
              </a:rPr>
              <a:t>The Company of Biologists</a:t>
            </a:r>
          </a:p>
          <a:p>
            <a:pPr marL="114300" indent="-114300" algn="l">
              <a:lnSpc>
                <a:spcPts val="1180"/>
              </a:lnSpc>
            </a:pPr>
            <a:r>
              <a:rPr lang="en-US" sz="1100" dirty="0">
                <a:solidFill>
                  <a:schemeClr val="tx2">
                    <a:lumMod val="50000"/>
                  </a:schemeClr>
                </a:solidFill>
              </a:rPr>
              <a:t>Crop Science Society of </a:t>
            </a:r>
            <a:r>
              <a:rPr lang="en-US" sz="1100" dirty="0" smtClean="0">
                <a:solidFill>
                  <a:schemeClr val="tx2">
                    <a:lumMod val="50000"/>
                  </a:schemeClr>
                </a:solidFill>
              </a:rPr>
              <a:t>America</a:t>
            </a:r>
          </a:p>
          <a:p>
            <a:pPr marL="114300" indent="-114300" algn="l">
              <a:lnSpc>
                <a:spcPts val="1180"/>
              </a:lnSpc>
            </a:pPr>
            <a:r>
              <a:rPr lang="en-US" sz="1100" dirty="0" smtClean="0">
                <a:solidFill>
                  <a:schemeClr val="tx2">
                    <a:lumMod val="50000"/>
                  </a:schemeClr>
                </a:solidFill>
              </a:rPr>
              <a:t>Dove Press</a:t>
            </a:r>
            <a:endParaRPr lang="en-US" sz="1100" dirty="0">
              <a:solidFill>
                <a:schemeClr val="tx2">
                  <a:lumMod val="50000"/>
                </a:schemeClr>
              </a:solidFill>
            </a:endParaRPr>
          </a:p>
          <a:p>
            <a:pPr marL="114300" indent="-114300" algn="l">
              <a:lnSpc>
                <a:spcPts val="1180"/>
              </a:lnSpc>
            </a:pPr>
            <a:r>
              <a:rPr lang="en-US" sz="1100" dirty="0">
                <a:solidFill>
                  <a:schemeClr val="tx2">
                    <a:lumMod val="50000"/>
                  </a:schemeClr>
                </a:solidFill>
              </a:rPr>
              <a:t>Duke University Press</a:t>
            </a:r>
          </a:p>
          <a:p>
            <a:pPr marL="114300" indent="-114300" algn="l">
              <a:lnSpc>
                <a:spcPts val="1180"/>
              </a:lnSpc>
            </a:pPr>
            <a:r>
              <a:rPr lang="en-US" sz="1100" dirty="0">
                <a:solidFill>
                  <a:schemeClr val="tx2">
                    <a:lumMod val="50000"/>
                  </a:schemeClr>
                </a:solidFill>
              </a:rPr>
              <a:t>Ecological Society of </a:t>
            </a:r>
            <a:r>
              <a:rPr lang="en-US" sz="1100" dirty="0" smtClean="0">
                <a:solidFill>
                  <a:schemeClr val="tx2">
                    <a:lumMod val="50000"/>
                  </a:schemeClr>
                </a:solidFill>
              </a:rPr>
              <a:t>America</a:t>
            </a:r>
          </a:p>
          <a:p>
            <a:pPr marL="114300" indent="-114300" algn="l">
              <a:lnSpc>
                <a:spcPts val="1180"/>
              </a:lnSpc>
            </a:pPr>
            <a:r>
              <a:rPr lang="en-US" sz="1100" dirty="0">
                <a:solidFill>
                  <a:schemeClr val="tx2">
                    <a:lumMod val="50000"/>
                  </a:schemeClr>
                </a:solidFill>
              </a:rPr>
              <a:t>ECS - The Electrochemical Society</a:t>
            </a:r>
          </a:p>
          <a:p>
            <a:pPr marL="114300" indent="-114300" algn="l">
              <a:lnSpc>
                <a:spcPts val="1180"/>
              </a:lnSpc>
            </a:pPr>
            <a:r>
              <a:rPr lang="en-US" sz="1100" dirty="0" smtClean="0">
                <a:solidFill>
                  <a:schemeClr val="accent1">
                    <a:lumMod val="50000"/>
                  </a:schemeClr>
                </a:solidFill>
              </a:rPr>
              <a:t>EDP </a:t>
            </a:r>
            <a:r>
              <a:rPr lang="en-US" sz="1100" dirty="0">
                <a:solidFill>
                  <a:schemeClr val="accent1">
                    <a:lumMod val="50000"/>
                  </a:schemeClr>
                </a:solidFill>
              </a:rPr>
              <a:t>Sciences</a:t>
            </a:r>
          </a:p>
          <a:p>
            <a:pPr marL="114300" indent="-114300" algn="l">
              <a:lnSpc>
                <a:spcPts val="1180"/>
              </a:lnSpc>
            </a:pPr>
            <a:r>
              <a:rPr lang="en-US" sz="1100" dirty="0" smtClean="0">
                <a:solidFill>
                  <a:schemeClr val="accent1">
                    <a:lumMod val="50000"/>
                  </a:schemeClr>
                </a:solidFill>
              </a:rPr>
              <a:t>Elsevier</a:t>
            </a:r>
            <a:endParaRPr lang="en-US" sz="1100" dirty="0">
              <a:solidFill>
                <a:schemeClr val="accent1">
                  <a:lumMod val="50000"/>
                </a:schemeClr>
              </a:solidFill>
            </a:endParaRPr>
          </a:p>
          <a:p>
            <a:pPr marL="114300" indent="-114300" algn="l">
              <a:lnSpc>
                <a:spcPts val="1180"/>
              </a:lnSpc>
            </a:pPr>
            <a:r>
              <a:rPr lang="en-US" sz="1100" dirty="0">
                <a:solidFill>
                  <a:schemeClr val="accent1">
                    <a:lumMod val="50000"/>
                  </a:schemeClr>
                </a:solidFill>
              </a:rPr>
              <a:t>Emerald Group Publishing Limited</a:t>
            </a:r>
          </a:p>
          <a:p>
            <a:pPr marL="114300" indent="-114300" algn="l">
              <a:lnSpc>
                <a:spcPts val="1180"/>
              </a:lnSpc>
            </a:pPr>
            <a:r>
              <a:rPr lang="en-US" sz="1100" dirty="0">
                <a:solidFill>
                  <a:schemeClr val="accent1">
                    <a:lumMod val="50000"/>
                  </a:schemeClr>
                </a:solidFill>
              </a:rPr>
              <a:t>The Endocrine Society</a:t>
            </a:r>
          </a:p>
          <a:p>
            <a:pPr marL="114300" indent="-114300" algn="l">
              <a:lnSpc>
                <a:spcPts val="1180"/>
              </a:lnSpc>
            </a:pPr>
            <a:r>
              <a:rPr lang="en-US" sz="1100" dirty="0">
                <a:solidFill>
                  <a:schemeClr val="accent1">
                    <a:lumMod val="50000"/>
                  </a:schemeClr>
                </a:solidFill>
              </a:rPr>
              <a:t>Entomological Society of America</a:t>
            </a:r>
          </a:p>
          <a:p>
            <a:pPr marL="114300" indent="-114300" algn="l">
              <a:lnSpc>
                <a:spcPts val="1180"/>
              </a:lnSpc>
            </a:pPr>
            <a:r>
              <a:rPr lang="en-US" sz="1100" dirty="0">
                <a:solidFill>
                  <a:schemeClr val="accent1">
                    <a:lumMod val="50000"/>
                  </a:schemeClr>
                </a:solidFill>
              </a:rPr>
              <a:t>European Respiratory Society</a:t>
            </a:r>
          </a:p>
          <a:p>
            <a:pPr marL="114300" indent="-114300" algn="l">
              <a:lnSpc>
                <a:spcPts val="1180"/>
              </a:lnSpc>
            </a:pPr>
            <a:r>
              <a:rPr lang="en-US" sz="1100" dirty="0">
                <a:solidFill>
                  <a:schemeClr val="accent1">
                    <a:lumMod val="50000"/>
                  </a:schemeClr>
                </a:solidFill>
              </a:rPr>
              <a:t>Fabricators and Manufacturers Association, International</a:t>
            </a:r>
          </a:p>
          <a:p>
            <a:pPr marL="114300" indent="-114300" algn="l">
              <a:lnSpc>
                <a:spcPts val="1180"/>
              </a:lnSpc>
            </a:pPr>
            <a:r>
              <a:rPr lang="en-US" sz="1100" dirty="0">
                <a:solidFill>
                  <a:schemeClr val="accent1">
                    <a:lumMod val="50000"/>
                  </a:schemeClr>
                </a:solidFill>
              </a:rPr>
              <a:t>Genetics Society of America</a:t>
            </a:r>
          </a:p>
          <a:p>
            <a:pPr marL="114300" indent="-114300" algn="l">
              <a:lnSpc>
                <a:spcPts val="1180"/>
              </a:lnSpc>
            </a:pPr>
            <a:r>
              <a:rPr lang="en-US" sz="1100" dirty="0">
                <a:solidFill>
                  <a:schemeClr val="accent1">
                    <a:lumMod val="50000"/>
                  </a:schemeClr>
                </a:solidFill>
              </a:rPr>
              <a:t>GeoScienceWorld</a:t>
            </a:r>
          </a:p>
          <a:p>
            <a:pPr marL="114300" indent="-114300" algn="l">
              <a:lnSpc>
                <a:spcPts val="1180"/>
              </a:lnSpc>
            </a:pPr>
            <a:r>
              <a:rPr lang="en-US" sz="1100" dirty="0">
                <a:solidFill>
                  <a:schemeClr val="accent1">
                    <a:lumMod val="50000"/>
                  </a:schemeClr>
                </a:solidFill>
              </a:rPr>
              <a:t>Human Factors and Ergonomics Society</a:t>
            </a:r>
          </a:p>
          <a:p>
            <a:pPr marL="114300" indent="-114300" algn="l">
              <a:lnSpc>
                <a:spcPts val="1180"/>
              </a:lnSpc>
            </a:pPr>
            <a:r>
              <a:rPr lang="en-US" sz="1100" dirty="0">
                <a:solidFill>
                  <a:schemeClr val="accent1">
                    <a:lumMod val="50000"/>
                  </a:schemeClr>
                </a:solidFill>
              </a:rPr>
              <a:t>IEEE</a:t>
            </a:r>
          </a:p>
          <a:p>
            <a:pPr marL="114300" indent="-114300" algn="l">
              <a:lnSpc>
                <a:spcPts val="1180"/>
              </a:lnSpc>
            </a:pPr>
            <a:r>
              <a:rPr lang="en-US" sz="1100" dirty="0">
                <a:solidFill>
                  <a:schemeClr val="accent1">
                    <a:lumMod val="50000"/>
                  </a:schemeClr>
                </a:solidFill>
              </a:rPr>
              <a:t>iMedPub. Internet Medical Publishing</a:t>
            </a:r>
          </a:p>
          <a:p>
            <a:pPr marL="114300" indent="-114300" algn="l">
              <a:lnSpc>
                <a:spcPts val="1180"/>
              </a:lnSpc>
            </a:pPr>
            <a:r>
              <a:rPr lang="en-US" sz="1100" dirty="0" smtClean="0">
                <a:solidFill>
                  <a:schemeClr val="accent1">
                    <a:lumMod val="50000"/>
                  </a:schemeClr>
                </a:solidFill>
              </a:rPr>
              <a:t>INFORMS</a:t>
            </a:r>
          </a:p>
          <a:p>
            <a:pPr marL="114300" indent="-114300" algn="l">
              <a:lnSpc>
                <a:spcPts val="1180"/>
              </a:lnSpc>
            </a:pPr>
            <a:r>
              <a:rPr lang="en-US" sz="1100" dirty="0" smtClean="0">
                <a:solidFill>
                  <a:schemeClr val="accent1">
                    <a:lumMod val="50000"/>
                  </a:schemeClr>
                </a:solidFill>
              </a:rPr>
              <a:t>Institute </a:t>
            </a:r>
            <a:r>
              <a:rPr lang="en-US" sz="1100" dirty="0">
                <a:solidFill>
                  <a:schemeClr val="accent1">
                    <a:lumMod val="50000"/>
                  </a:schemeClr>
                </a:solidFill>
              </a:rPr>
              <a:t>of Physics Publishing</a:t>
            </a:r>
          </a:p>
          <a:p>
            <a:pPr marL="114300" indent="-114300" algn="l">
              <a:lnSpc>
                <a:spcPts val="1180"/>
              </a:lnSpc>
            </a:pPr>
            <a:r>
              <a:rPr lang="en-US" sz="1100" dirty="0">
                <a:solidFill>
                  <a:schemeClr val="accent1">
                    <a:lumMod val="50000"/>
                  </a:schemeClr>
                </a:solidFill>
              </a:rPr>
              <a:t>Institution of Engineering and Technology (IET)</a:t>
            </a:r>
          </a:p>
          <a:p>
            <a:pPr marL="114300" indent="-114300" algn="l">
              <a:lnSpc>
                <a:spcPts val="1180"/>
              </a:lnSpc>
            </a:pPr>
            <a:r>
              <a:rPr lang="en-US" sz="1100" dirty="0">
                <a:solidFill>
                  <a:schemeClr val="accent1">
                    <a:lumMod val="50000"/>
                  </a:schemeClr>
                </a:solidFill>
              </a:rPr>
              <a:t>Journal of Bone and Joint Surgery</a:t>
            </a:r>
          </a:p>
          <a:p>
            <a:pPr marL="114300" indent="-114300" algn="l">
              <a:lnSpc>
                <a:spcPts val="1180"/>
              </a:lnSpc>
            </a:pPr>
            <a:r>
              <a:rPr lang="en-US" sz="1100" dirty="0" smtClean="0">
                <a:solidFill>
                  <a:schemeClr val="accent1">
                    <a:lumMod val="50000"/>
                  </a:schemeClr>
                </a:solidFill>
              </a:rPr>
              <a:t>Journal of Infection in Developing Countries</a:t>
            </a:r>
          </a:p>
          <a:p>
            <a:pPr marL="114300" indent="-114300" algn="l">
              <a:lnSpc>
                <a:spcPts val="1180"/>
              </a:lnSpc>
            </a:pPr>
            <a:r>
              <a:rPr lang="en-US" sz="1100" dirty="0" smtClean="0">
                <a:solidFill>
                  <a:schemeClr val="accent1">
                    <a:lumMod val="50000"/>
                  </a:schemeClr>
                </a:solidFill>
              </a:rPr>
              <a:t>Journal </a:t>
            </a:r>
            <a:r>
              <a:rPr lang="en-US" sz="1100" dirty="0">
                <a:solidFill>
                  <a:schemeClr val="accent1">
                    <a:lumMod val="50000"/>
                  </a:schemeClr>
                </a:solidFill>
              </a:rPr>
              <a:t>of Rehabilitation Research and </a:t>
            </a:r>
            <a:r>
              <a:rPr lang="en-US" sz="1100" dirty="0" err="1" smtClean="0">
                <a:solidFill>
                  <a:schemeClr val="accent1">
                    <a:lumMod val="50000"/>
                  </a:schemeClr>
                </a:solidFill>
              </a:rPr>
              <a:t>Dev</a:t>
            </a:r>
            <a:endParaRPr lang="en-US" sz="1100" dirty="0">
              <a:solidFill>
                <a:schemeClr val="accent1">
                  <a:lumMod val="50000"/>
                </a:schemeClr>
              </a:solidFill>
            </a:endParaRPr>
          </a:p>
          <a:p>
            <a:pPr marL="114300" indent="-114300" algn="l">
              <a:lnSpc>
                <a:spcPts val="1180"/>
              </a:lnSpc>
            </a:pPr>
            <a:r>
              <a:rPr lang="en-US" sz="1100" dirty="0">
                <a:solidFill>
                  <a:schemeClr val="accent1">
                    <a:lumMod val="50000"/>
                  </a:schemeClr>
                </a:solidFill>
              </a:rPr>
              <a:t>Lynne Rienner Publishers, Inc.</a:t>
            </a:r>
          </a:p>
          <a:p>
            <a:pPr marL="114300" indent="-114300" algn="l">
              <a:lnSpc>
                <a:spcPts val="1180"/>
              </a:lnSpc>
            </a:pPr>
            <a:r>
              <a:rPr lang="en-US" sz="1100" dirty="0">
                <a:solidFill>
                  <a:schemeClr val="accent1">
                    <a:lumMod val="50000"/>
                  </a:schemeClr>
                </a:solidFill>
              </a:rPr>
              <a:t>Materials Research Society</a:t>
            </a:r>
          </a:p>
          <a:p>
            <a:pPr marL="114300" indent="-114300" algn="l">
              <a:lnSpc>
                <a:spcPts val="1180"/>
              </a:lnSpc>
            </a:pPr>
            <a:r>
              <a:rPr lang="en-US" sz="1100" dirty="0">
                <a:solidFill>
                  <a:schemeClr val="accent1">
                    <a:lumMod val="50000"/>
                  </a:schemeClr>
                </a:solidFill>
              </a:rPr>
              <a:t>McGraw-Hill</a:t>
            </a:r>
          </a:p>
          <a:p>
            <a:pPr marL="114300" indent="-114300" algn="l">
              <a:lnSpc>
                <a:spcPts val="1180"/>
              </a:lnSpc>
            </a:pPr>
            <a:r>
              <a:rPr lang="en-US" sz="1100" dirty="0">
                <a:solidFill>
                  <a:schemeClr val="accent1">
                    <a:lumMod val="50000"/>
                  </a:schemeClr>
                </a:solidFill>
              </a:rPr>
              <a:t>Mycological Society of America</a:t>
            </a:r>
          </a:p>
          <a:p>
            <a:pPr marL="114300" indent="-114300" algn="l">
              <a:lnSpc>
                <a:spcPts val="1180"/>
              </a:lnSpc>
            </a:pPr>
            <a:r>
              <a:rPr lang="en-US" sz="1100" dirty="0" smtClean="0">
                <a:solidFill>
                  <a:schemeClr val="accent1">
                    <a:lumMod val="50000"/>
                  </a:schemeClr>
                </a:solidFill>
              </a:rPr>
              <a:t>Nature Publishing Group</a:t>
            </a:r>
          </a:p>
          <a:p>
            <a:pPr marL="114300" indent="-114300" algn="l">
              <a:lnSpc>
                <a:spcPts val="1180"/>
              </a:lnSpc>
            </a:pPr>
            <a:r>
              <a:rPr lang="en-US" sz="1100" dirty="0" smtClean="0">
                <a:solidFill>
                  <a:schemeClr val="accent1">
                    <a:lumMod val="50000"/>
                  </a:schemeClr>
                </a:solidFill>
              </a:rPr>
              <a:t>New </a:t>
            </a:r>
            <a:r>
              <a:rPr lang="en-US" sz="1100" dirty="0">
                <a:solidFill>
                  <a:schemeClr val="accent1">
                    <a:lumMod val="50000"/>
                  </a:schemeClr>
                </a:solidFill>
              </a:rPr>
              <a:t>England Journal of Medicine</a:t>
            </a:r>
          </a:p>
          <a:p>
            <a:pPr marL="114300" indent="-114300" algn="l">
              <a:lnSpc>
                <a:spcPts val="1180"/>
              </a:lnSpc>
            </a:pPr>
            <a:r>
              <a:rPr lang="en-US" sz="1100" dirty="0">
                <a:solidFill>
                  <a:schemeClr val="accent1">
                    <a:lumMod val="50000"/>
                  </a:schemeClr>
                </a:solidFill>
              </a:rPr>
              <a:t>The Optical Society</a:t>
            </a:r>
          </a:p>
          <a:p>
            <a:pPr marL="114300" indent="-114300" algn="l">
              <a:lnSpc>
                <a:spcPts val="1180"/>
              </a:lnSpc>
            </a:pPr>
            <a:r>
              <a:rPr lang="en-US" sz="1100" dirty="0">
                <a:solidFill>
                  <a:schemeClr val="accent1">
                    <a:lumMod val="50000"/>
                  </a:schemeClr>
                </a:solidFill>
              </a:rPr>
              <a:t>Oxford University Press</a:t>
            </a:r>
          </a:p>
          <a:p>
            <a:pPr marL="114300" indent="-114300" algn="l">
              <a:lnSpc>
                <a:spcPts val="1180"/>
              </a:lnSpc>
            </a:pPr>
            <a:r>
              <a:rPr lang="en-US" sz="1100" dirty="0">
                <a:solidFill>
                  <a:schemeClr val="accent1">
                    <a:lumMod val="50000"/>
                  </a:schemeClr>
                </a:solidFill>
              </a:rPr>
              <a:t>The Physiological </a:t>
            </a:r>
            <a:r>
              <a:rPr lang="en-US" sz="1100" dirty="0" smtClean="0">
                <a:solidFill>
                  <a:schemeClr val="accent1">
                    <a:lumMod val="50000"/>
                  </a:schemeClr>
                </a:solidFill>
              </a:rPr>
              <a:t>Society</a:t>
            </a:r>
          </a:p>
          <a:p>
            <a:pPr marL="114300" indent="-114300" algn="l">
              <a:lnSpc>
                <a:spcPts val="1180"/>
              </a:lnSpc>
            </a:pPr>
            <a:r>
              <a:rPr lang="en-US" sz="1100" dirty="0" err="1" smtClean="0">
                <a:solidFill>
                  <a:schemeClr val="accent1">
                    <a:lumMod val="50000"/>
                  </a:schemeClr>
                </a:solidFill>
              </a:rPr>
              <a:t>Revista</a:t>
            </a:r>
            <a:r>
              <a:rPr lang="en-US" sz="1100" dirty="0" smtClean="0">
                <a:solidFill>
                  <a:schemeClr val="accent1">
                    <a:lumMod val="50000"/>
                  </a:schemeClr>
                </a:solidFill>
              </a:rPr>
              <a:t> </a:t>
            </a:r>
            <a:r>
              <a:rPr lang="en-US" sz="1100" dirty="0" err="1" smtClean="0">
                <a:solidFill>
                  <a:schemeClr val="accent1">
                    <a:lumMod val="50000"/>
                  </a:schemeClr>
                </a:solidFill>
              </a:rPr>
              <a:t>Medica</a:t>
            </a:r>
            <a:r>
              <a:rPr lang="en-US" sz="1100" dirty="0" smtClean="0">
                <a:solidFill>
                  <a:schemeClr val="accent1">
                    <a:lumMod val="50000"/>
                  </a:schemeClr>
                </a:solidFill>
              </a:rPr>
              <a:t> de </a:t>
            </a:r>
            <a:r>
              <a:rPr lang="en-US" sz="1100" dirty="0" err="1" smtClean="0">
                <a:solidFill>
                  <a:schemeClr val="accent1">
                    <a:lumMod val="50000"/>
                  </a:schemeClr>
                </a:solidFill>
              </a:rPr>
              <a:t>Risarlda</a:t>
            </a:r>
            <a:endParaRPr lang="en-US" sz="1100" dirty="0">
              <a:solidFill>
                <a:schemeClr val="accent1">
                  <a:lumMod val="50000"/>
                </a:schemeClr>
              </a:solidFill>
            </a:endParaRPr>
          </a:p>
          <a:p>
            <a:pPr marL="114300" indent="-114300" algn="l">
              <a:lnSpc>
                <a:spcPts val="1180"/>
              </a:lnSpc>
            </a:pPr>
            <a:r>
              <a:rPr lang="en-US" sz="1100" dirty="0">
                <a:solidFill>
                  <a:schemeClr val="accent1">
                    <a:lumMod val="50000"/>
                  </a:schemeClr>
                </a:solidFill>
              </a:rPr>
              <a:t>The Royal College of Psychiatrists</a:t>
            </a:r>
          </a:p>
          <a:p>
            <a:pPr marL="114300" indent="-114300" algn="l">
              <a:lnSpc>
                <a:spcPts val="1180"/>
              </a:lnSpc>
            </a:pPr>
            <a:r>
              <a:rPr lang="en-US" sz="1100" dirty="0">
                <a:solidFill>
                  <a:schemeClr val="accent1">
                    <a:lumMod val="50000"/>
                  </a:schemeClr>
                </a:solidFill>
              </a:rPr>
              <a:t>The Royal Society</a:t>
            </a:r>
          </a:p>
          <a:p>
            <a:pPr marL="114300" indent="-114300" algn="l">
              <a:lnSpc>
                <a:spcPts val="1180"/>
              </a:lnSpc>
            </a:pPr>
            <a:r>
              <a:rPr lang="en-US" sz="1100" dirty="0">
                <a:solidFill>
                  <a:schemeClr val="accent1">
                    <a:lumMod val="50000"/>
                  </a:schemeClr>
                </a:solidFill>
              </a:rPr>
              <a:t>Royal Society of </a:t>
            </a:r>
            <a:r>
              <a:rPr lang="en-US" sz="1100" dirty="0" smtClean="0">
                <a:solidFill>
                  <a:schemeClr val="accent1">
                    <a:lumMod val="50000"/>
                  </a:schemeClr>
                </a:solidFill>
              </a:rPr>
              <a:t>Chemistry</a:t>
            </a:r>
          </a:p>
          <a:p>
            <a:pPr marL="114300" indent="-114300" algn="l">
              <a:lnSpc>
                <a:spcPts val="1180"/>
              </a:lnSpc>
            </a:pPr>
            <a:r>
              <a:rPr lang="en-US" sz="1100" dirty="0" smtClean="0">
                <a:solidFill>
                  <a:schemeClr val="accent1">
                    <a:lumMod val="50000"/>
                  </a:schemeClr>
                </a:solidFill>
              </a:rPr>
              <a:t>Sage Publications</a:t>
            </a:r>
            <a:endParaRPr lang="en-US" sz="1100" dirty="0">
              <a:solidFill>
                <a:schemeClr val="accent1">
                  <a:lumMod val="50000"/>
                </a:schemeClr>
              </a:solidFill>
            </a:endParaRPr>
          </a:p>
          <a:p>
            <a:pPr marL="114300" indent="-114300" algn="l">
              <a:lnSpc>
                <a:spcPts val="1180"/>
              </a:lnSpc>
            </a:pPr>
            <a:r>
              <a:rPr lang="en-US" sz="1100" dirty="0">
                <a:solidFill>
                  <a:schemeClr val="accent1">
                    <a:lumMod val="50000"/>
                  </a:schemeClr>
                </a:solidFill>
              </a:rPr>
              <a:t>Society for the Advancement of Materials on Process Engineering</a:t>
            </a:r>
          </a:p>
          <a:p>
            <a:pPr marL="114300" indent="-114300" algn="l">
              <a:lnSpc>
                <a:spcPts val="1180"/>
              </a:lnSpc>
            </a:pPr>
            <a:r>
              <a:rPr lang="en-US" sz="1100" dirty="0">
                <a:solidFill>
                  <a:schemeClr val="accent1">
                    <a:lumMod val="50000"/>
                  </a:schemeClr>
                </a:solidFill>
              </a:rPr>
              <a:t>Society for the Study of Reproduction</a:t>
            </a:r>
          </a:p>
          <a:p>
            <a:pPr marL="114300" indent="-114300" algn="l">
              <a:lnSpc>
                <a:spcPts val="1180"/>
              </a:lnSpc>
            </a:pPr>
            <a:r>
              <a:rPr lang="en-US" sz="1100" dirty="0">
                <a:solidFill>
                  <a:schemeClr val="accent1">
                    <a:lumMod val="50000"/>
                  </a:schemeClr>
                </a:solidFill>
              </a:rPr>
              <a:t>Soil Science </a:t>
            </a:r>
            <a:endParaRPr lang="en-US" sz="1100" dirty="0" smtClean="0">
              <a:solidFill>
                <a:schemeClr val="accent1">
                  <a:lumMod val="50000"/>
                </a:schemeClr>
              </a:solidFill>
            </a:endParaRPr>
          </a:p>
          <a:p>
            <a:pPr marL="114300" indent="-114300" algn="l">
              <a:lnSpc>
                <a:spcPts val="1180"/>
              </a:lnSpc>
            </a:pPr>
            <a:r>
              <a:rPr lang="en-US" sz="1100" dirty="0" smtClean="0">
                <a:solidFill>
                  <a:schemeClr val="accent1">
                    <a:lumMod val="50000"/>
                  </a:schemeClr>
                </a:solidFill>
              </a:rPr>
              <a:t>Society </a:t>
            </a:r>
            <a:r>
              <a:rPr lang="en-US" sz="1100" dirty="0">
                <a:solidFill>
                  <a:schemeClr val="accent1">
                    <a:lumMod val="50000"/>
                  </a:schemeClr>
                </a:solidFill>
              </a:rPr>
              <a:t>of </a:t>
            </a:r>
            <a:r>
              <a:rPr lang="en-US" sz="1100" dirty="0" smtClean="0">
                <a:solidFill>
                  <a:schemeClr val="accent1">
                    <a:lumMod val="50000"/>
                  </a:schemeClr>
                </a:solidFill>
              </a:rPr>
              <a:t>America</a:t>
            </a:r>
          </a:p>
          <a:p>
            <a:pPr marL="114300" indent="-114300" algn="l">
              <a:lnSpc>
                <a:spcPts val="1180"/>
              </a:lnSpc>
            </a:pPr>
            <a:r>
              <a:rPr lang="en-US" sz="1100" dirty="0">
                <a:solidFill>
                  <a:schemeClr val="accent1">
                    <a:lumMod val="50000"/>
                  </a:schemeClr>
                </a:solidFill>
              </a:rPr>
              <a:t>Springer Science+Business Media LLC</a:t>
            </a:r>
          </a:p>
          <a:p>
            <a:pPr marL="114300" indent="-114300" algn="l">
              <a:lnSpc>
                <a:spcPts val="1180"/>
              </a:lnSpc>
            </a:pPr>
            <a:r>
              <a:rPr lang="en-US" sz="1100" dirty="0">
                <a:solidFill>
                  <a:schemeClr val="accent1">
                    <a:lumMod val="50000"/>
                  </a:schemeClr>
                </a:solidFill>
              </a:rPr>
              <a:t>Taylor &amp; Francis</a:t>
            </a:r>
          </a:p>
          <a:p>
            <a:pPr marL="114300" indent="-114300" algn="l">
              <a:lnSpc>
                <a:spcPts val="1180"/>
              </a:lnSpc>
            </a:pPr>
            <a:r>
              <a:rPr lang="en-US" sz="1100" dirty="0">
                <a:solidFill>
                  <a:schemeClr val="accent1">
                    <a:lumMod val="50000"/>
                  </a:schemeClr>
                </a:solidFill>
              </a:rPr>
              <a:t>Thieme Publishers</a:t>
            </a:r>
          </a:p>
          <a:p>
            <a:pPr marL="114300" indent="-114300" algn="l">
              <a:lnSpc>
                <a:spcPts val="1180"/>
              </a:lnSpc>
            </a:pPr>
            <a:r>
              <a:rPr lang="en-US" sz="1100" dirty="0">
                <a:solidFill>
                  <a:schemeClr val="accent1">
                    <a:lumMod val="50000"/>
                  </a:schemeClr>
                </a:solidFill>
              </a:rPr>
              <a:t>University of Chicago Press</a:t>
            </a:r>
          </a:p>
          <a:p>
            <a:pPr marL="114300" indent="-114300" algn="l">
              <a:lnSpc>
                <a:spcPts val="1180"/>
              </a:lnSpc>
            </a:pPr>
            <a:r>
              <a:rPr lang="en-US" sz="1100" dirty="0">
                <a:solidFill>
                  <a:schemeClr val="accent1">
                    <a:lumMod val="50000"/>
                  </a:schemeClr>
                </a:solidFill>
              </a:rPr>
              <a:t>John Wiley &amp; Sons</a:t>
            </a:r>
          </a:p>
          <a:p>
            <a:pPr marL="114300" indent="-114300" algn="l">
              <a:lnSpc>
                <a:spcPts val="1180"/>
              </a:lnSpc>
            </a:pPr>
            <a:r>
              <a:rPr lang="en-US" sz="1100" dirty="0">
                <a:solidFill>
                  <a:schemeClr val="accent1">
                    <a:lumMod val="50000"/>
                  </a:schemeClr>
                </a:solidFill>
              </a:rPr>
              <a:t>Wolters Kluwer Medical Research </a:t>
            </a:r>
            <a:endParaRPr lang="en-US" sz="1100" dirty="0" smtClean="0">
              <a:solidFill>
                <a:schemeClr val="accent1">
                  <a:lumMod val="50000"/>
                </a:schemeClr>
              </a:solidFill>
            </a:endParaRPr>
          </a:p>
          <a:p>
            <a:pPr marL="114300" indent="-114300" algn="l">
              <a:lnSpc>
                <a:spcPts val="1280"/>
              </a:lnSpc>
            </a:pPr>
            <a:r>
              <a:rPr lang="en-US" sz="1100" dirty="0" smtClean="0">
                <a:solidFill>
                  <a:schemeClr val="accent1">
                    <a:lumMod val="50000"/>
                  </a:schemeClr>
                </a:solidFill>
              </a:rPr>
              <a:t/>
            </a:r>
            <a:br>
              <a:rPr lang="en-US" sz="1100" dirty="0" smtClean="0">
                <a:solidFill>
                  <a:schemeClr val="accent1">
                    <a:lumMod val="50000"/>
                  </a:schemeClr>
                </a:solidFill>
              </a:rPr>
            </a:br>
            <a:endParaRPr lang="en-US" sz="300" dirty="0" smtClean="0">
              <a:solidFill>
                <a:schemeClr val="accent1">
                  <a:lumMod val="50000"/>
                </a:schemeClr>
              </a:solidFill>
            </a:endParaRPr>
          </a:p>
          <a:p>
            <a:pPr marL="114300" indent="-114300" algn="l"/>
            <a:r>
              <a:rPr lang="en-US" sz="1100" i="1" smtClean="0">
                <a:solidFill>
                  <a:schemeClr val="accent1">
                    <a:lumMod val="50000"/>
                  </a:schemeClr>
                </a:solidFill>
              </a:rPr>
              <a:t>Plus 11 </a:t>
            </a:r>
            <a:r>
              <a:rPr lang="en-US" sz="1100" i="1" dirty="0" smtClean="0">
                <a:solidFill>
                  <a:schemeClr val="accent1">
                    <a:lumMod val="50000"/>
                  </a:schemeClr>
                </a:solidFill>
              </a:rPr>
              <a:t>more service providers &amp; organizations</a:t>
            </a:r>
          </a:p>
        </p:txBody>
      </p:sp>
    </p:spTree>
    <p:extLst>
      <p:ext uri="{BB962C8B-B14F-4D97-AF65-F5344CB8AC3E}">
        <p14:creationId xmlns:p14="http://schemas.microsoft.com/office/powerpoint/2010/main" val="16198950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28600" y="247650"/>
            <a:ext cx="8686800" cy="5943600"/>
          </a:xfrm>
          <a:prstGeom prst="rect">
            <a:avLst/>
          </a:prstGeom>
          <a:solidFill>
            <a:srgbClr val="D9D9D9"/>
          </a:solidFill>
          <a:ln w="6350">
            <a:solidFill>
              <a:srgbClr val="42568D"/>
            </a:solidFill>
            <a:miter lim="800000"/>
            <a:headEnd/>
            <a:tailEnd/>
          </a:ln>
          <a:effectLst>
            <a:outerShdw blurRad="40000" dist="23000" dir="5400000" rotWithShape="0">
              <a:srgbClr val="808080">
                <a:alpha val="34999"/>
              </a:srgbClr>
            </a:outerShdw>
          </a:effectLst>
        </p:spPr>
        <p:txBody>
          <a:bodyPr/>
          <a:lstStyle/>
          <a:p>
            <a:pPr>
              <a:defRPr/>
            </a:pPr>
            <a:endParaRPr lang="en-US" dirty="0">
              <a:solidFill>
                <a:schemeClr val="accent1">
                  <a:lumMod val="20000"/>
                  <a:lumOff val="80000"/>
                </a:schemeClr>
              </a:solidFill>
              <a:latin typeface="+mn-lt"/>
              <a:ea typeface="+mn-ea"/>
            </a:endParaRPr>
          </a:p>
        </p:txBody>
      </p:sp>
      <p:sp>
        <p:nvSpPr>
          <p:cNvPr id="18434" name="Rectangle 2"/>
          <p:cNvSpPr>
            <a:spLocks noGrp="1" noChangeArrowheads="1"/>
          </p:cNvSpPr>
          <p:nvPr>
            <p:ph type="title"/>
          </p:nvPr>
        </p:nvSpPr>
        <p:spPr>
          <a:xfrm>
            <a:off x="944563" y="247650"/>
            <a:ext cx="7391400" cy="1154113"/>
          </a:xfrm>
        </p:spPr>
        <p:txBody>
          <a:bodyPr>
            <a:noAutofit/>
          </a:bodyPr>
          <a:lstStyle/>
          <a:p>
            <a:pPr>
              <a:defRPr/>
            </a:pPr>
            <a:r>
              <a:rPr lang="en-US" sz="3600" b="1" dirty="0" smtClean="0">
                <a:solidFill>
                  <a:schemeClr val="accent1">
                    <a:lumMod val="75000"/>
                  </a:schemeClr>
                </a:solidFill>
                <a:effectLst>
                  <a:outerShdw blurRad="38100" dist="38100" dir="2700000" algn="tl">
                    <a:srgbClr val="000000">
                      <a:alpha val="43137"/>
                    </a:srgbClr>
                  </a:outerShdw>
                </a:effectLst>
              </a:rPr>
              <a:t>US Office </a:t>
            </a:r>
            <a:r>
              <a:rPr lang="en-US" sz="3600" b="1" dirty="0">
                <a:solidFill>
                  <a:schemeClr val="accent1">
                    <a:lumMod val="75000"/>
                  </a:schemeClr>
                </a:solidFill>
                <a:effectLst>
                  <a:outerShdw blurRad="38100" dist="38100" dir="2700000" algn="tl">
                    <a:srgbClr val="000000">
                      <a:alpha val="43137"/>
                    </a:srgbClr>
                  </a:outerShdw>
                </a:effectLst>
              </a:rPr>
              <a:t>of Science and Technology Policy (OSTP</a:t>
            </a:r>
            <a:r>
              <a:rPr lang="en-US" sz="3600" b="1" dirty="0" smtClean="0">
                <a:solidFill>
                  <a:schemeClr val="accent1">
                    <a:lumMod val="75000"/>
                  </a:schemeClr>
                </a:solidFill>
                <a:effectLst>
                  <a:outerShdw blurRad="38100" dist="38100" dir="2700000" algn="tl">
                    <a:srgbClr val="000000">
                      <a:alpha val="43137"/>
                    </a:srgbClr>
                  </a:outerShdw>
                </a:effectLst>
              </a:rPr>
              <a:t>) + CHORUS</a:t>
            </a:r>
            <a:endParaRPr lang="en-US" sz="3600" dirty="0">
              <a:solidFill>
                <a:schemeClr val="accent1">
                  <a:lumMod val="75000"/>
                </a:schemeClr>
              </a:solidFill>
              <a:effectLst>
                <a:outerShdw blurRad="38100" dist="38100" dir="2700000" algn="tl">
                  <a:srgbClr val="000000">
                    <a:alpha val="43137"/>
                  </a:srgbClr>
                </a:outerShdw>
              </a:effectLst>
            </a:endParaRPr>
          </a:p>
        </p:txBody>
      </p:sp>
      <p:pic>
        <p:nvPicPr>
          <p:cNvPr id="7" name="Picture 6" descr="CHORUS logo 2 sm.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96200" y="5715000"/>
            <a:ext cx="850900" cy="990600"/>
          </a:xfrm>
          <a:prstGeom prst="rect">
            <a:avLst/>
          </a:prstGeom>
          <a:ln w="6350" cmpd="sng">
            <a:solidFill>
              <a:schemeClr val="accent1">
                <a:lumMod val="60000"/>
                <a:lumOff val="40000"/>
              </a:schemeClr>
            </a:solidFill>
          </a:ln>
        </p:spPr>
      </p:pic>
      <p:sp>
        <p:nvSpPr>
          <p:cNvPr id="7175" name="Slide Number Placeholder 1"/>
          <p:cNvSpPr txBox="1">
            <a:spLocks/>
          </p:cNvSpPr>
          <p:nvPr/>
        </p:nvSpPr>
        <p:spPr bwMode="auto">
          <a:xfrm>
            <a:off x="6858000" y="63420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7D796886-BBD1-4A4B-8510-A1C2F20FEA2C}" type="slidenum">
              <a:rPr lang="en-US" altLang="en-US" sz="1000"/>
              <a:pPr algn="r" eaLnBrk="1" hangingPunct="1"/>
              <a:t>7</a:t>
            </a:fld>
            <a:endParaRPr lang="en-US" altLang="en-US" sz="1000"/>
          </a:p>
        </p:txBody>
      </p:sp>
      <p:sp>
        <p:nvSpPr>
          <p:cNvPr id="2" name="TextBox 1"/>
          <p:cNvSpPr txBox="1"/>
          <p:nvPr/>
        </p:nvSpPr>
        <p:spPr>
          <a:xfrm>
            <a:off x="533400" y="1528557"/>
            <a:ext cx="3124200" cy="4539704"/>
          </a:xfrm>
          <a:prstGeom prst="rect">
            <a:avLst/>
          </a:prstGeom>
          <a:noFill/>
        </p:spPr>
        <p:txBody>
          <a:bodyPr wrap="square" rtlCol="0">
            <a:spAutoFit/>
          </a:bodyPr>
          <a:lstStyle/>
          <a:p>
            <a:pPr marL="280988" lvl="1" algn="ctr">
              <a:spcAft>
                <a:spcPts val="600"/>
              </a:spcAft>
            </a:pPr>
            <a:r>
              <a:rPr lang="en-US" altLang="en-US" b="1" dirty="0" smtClean="0">
                <a:solidFill>
                  <a:srgbClr val="2F5897"/>
                </a:solidFill>
              </a:rPr>
              <a:t>OSTP Requirement</a:t>
            </a:r>
          </a:p>
          <a:p>
            <a:pPr marL="623888" lvl="1" indent="-342900">
              <a:buSzPct val="115000"/>
              <a:buFont typeface="Arial" pitchFamily="34" charset="0"/>
              <a:buChar char="•"/>
            </a:pPr>
            <a:r>
              <a:rPr lang="en-US" altLang="en-US" sz="1400" dirty="0" smtClean="0">
                <a:solidFill>
                  <a:srgbClr val="2F5897"/>
                </a:solidFill>
              </a:rPr>
              <a:t>Free public access to peer-reviewed research articles </a:t>
            </a:r>
            <a:br>
              <a:rPr lang="en-US" altLang="en-US" sz="1400" dirty="0" smtClean="0">
                <a:solidFill>
                  <a:srgbClr val="2F5897"/>
                </a:solidFill>
              </a:rPr>
            </a:br>
            <a:r>
              <a:rPr lang="en-US" altLang="en-US" sz="1400" dirty="0" smtClean="0">
                <a:solidFill>
                  <a:srgbClr val="2F5897"/>
                </a:solidFill>
              </a:rPr>
              <a:t>(guideline: 12 month embargo adapted to agency/discipline needs)</a:t>
            </a:r>
            <a:br>
              <a:rPr lang="en-US" altLang="en-US" sz="1400" dirty="0" smtClean="0">
                <a:solidFill>
                  <a:srgbClr val="2F5897"/>
                </a:solidFill>
              </a:rPr>
            </a:br>
            <a:endParaRPr lang="en-US" altLang="en-US" sz="1400" dirty="0" smtClean="0">
              <a:solidFill>
                <a:srgbClr val="2F5897"/>
              </a:solidFill>
            </a:endParaRPr>
          </a:p>
          <a:p>
            <a:pPr marL="623888" lvl="1" indent="-342900">
              <a:buSzPct val="115000"/>
              <a:buFont typeface="Arial" pitchFamily="34" charset="0"/>
              <a:buChar char="•"/>
            </a:pPr>
            <a:r>
              <a:rPr lang="en-US" altLang="en-US" sz="1400" dirty="0" smtClean="0">
                <a:solidFill>
                  <a:srgbClr val="2F5897"/>
                </a:solidFill>
              </a:rPr>
              <a:t>Optimize </a:t>
            </a:r>
            <a:r>
              <a:rPr lang="en-US" altLang="en-US" sz="1400" dirty="0">
                <a:solidFill>
                  <a:srgbClr val="2F5897"/>
                </a:solidFill>
              </a:rPr>
              <a:t>search, archival, and dissemination features to encourage </a:t>
            </a:r>
            <a:r>
              <a:rPr lang="en-US" altLang="en-US" sz="1400" dirty="0" smtClean="0">
                <a:solidFill>
                  <a:srgbClr val="2F5897"/>
                </a:solidFill>
              </a:rPr>
              <a:t>innovation</a:t>
            </a:r>
            <a:br>
              <a:rPr lang="en-US" altLang="en-US" sz="1400" dirty="0" smtClean="0">
                <a:solidFill>
                  <a:srgbClr val="2F5897"/>
                </a:solidFill>
              </a:rPr>
            </a:br>
            <a:endParaRPr lang="en-US" altLang="en-US" sz="1400" dirty="0">
              <a:solidFill>
                <a:srgbClr val="2F5897"/>
              </a:solidFill>
            </a:endParaRPr>
          </a:p>
          <a:p>
            <a:pPr marL="623888" lvl="1" indent="-342900">
              <a:buSzPct val="115000"/>
              <a:buFont typeface="Arial" pitchFamily="34" charset="0"/>
              <a:buChar char="•"/>
            </a:pPr>
            <a:r>
              <a:rPr lang="en-US" altLang="en-US" sz="1400" dirty="0">
                <a:solidFill>
                  <a:srgbClr val="2F5897"/>
                </a:solidFill>
              </a:rPr>
              <a:t>Ensure interoperability and long-term </a:t>
            </a:r>
            <a:r>
              <a:rPr lang="en-US" altLang="en-US" sz="1400" dirty="0" smtClean="0">
                <a:solidFill>
                  <a:srgbClr val="2F5897"/>
                </a:solidFill>
              </a:rPr>
              <a:t>stewardship</a:t>
            </a:r>
            <a:br>
              <a:rPr lang="en-US" altLang="en-US" sz="1400" dirty="0" smtClean="0">
                <a:solidFill>
                  <a:srgbClr val="2F5897"/>
                </a:solidFill>
              </a:rPr>
            </a:br>
            <a:r>
              <a:rPr lang="en-US" altLang="en-US" sz="1400" dirty="0" smtClean="0">
                <a:solidFill>
                  <a:srgbClr val="2F5897"/>
                </a:solidFill>
              </a:rPr>
              <a:t/>
            </a:r>
            <a:br>
              <a:rPr lang="en-US" altLang="en-US" sz="1400" dirty="0" smtClean="0">
                <a:solidFill>
                  <a:srgbClr val="2F5897"/>
                </a:solidFill>
              </a:rPr>
            </a:br>
            <a:endParaRPr lang="en-US" altLang="en-US" sz="1400" dirty="0" smtClean="0">
              <a:solidFill>
                <a:srgbClr val="2F5897"/>
              </a:solidFill>
            </a:endParaRPr>
          </a:p>
          <a:p>
            <a:pPr marL="623888" lvl="1" indent="-342900">
              <a:buSzPct val="115000"/>
              <a:buFont typeface="Arial" pitchFamily="34" charset="0"/>
              <a:buChar char="•"/>
            </a:pPr>
            <a:r>
              <a:rPr lang="en-US" altLang="en-US" sz="1400" dirty="0">
                <a:solidFill>
                  <a:srgbClr val="2F5897"/>
                </a:solidFill>
              </a:rPr>
              <a:t>Policies on public data also called </a:t>
            </a:r>
            <a:r>
              <a:rPr lang="en-US" altLang="en-US" sz="1400" dirty="0" smtClean="0">
                <a:solidFill>
                  <a:srgbClr val="2F5897"/>
                </a:solidFill>
              </a:rPr>
              <a:t>for</a:t>
            </a:r>
            <a:br>
              <a:rPr lang="en-US" altLang="en-US" sz="1400" dirty="0" smtClean="0">
                <a:solidFill>
                  <a:srgbClr val="2F5897"/>
                </a:solidFill>
              </a:rPr>
            </a:br>
            <a:endParaRPr lang="en-US" altLang="en-US" sz="1400" dirty="0">
              <a:solidFill>
                <a:srgbClr val="2F5897"/>
              </a:solidFill>
            </a:endParaRPr>
          </a:p>
          <a:p>
            <a:pPr marL="623888" lvl="1" indent="-342900">
              <a:buSzPct val="115000"/>
              <a:buFont typeface="Arial" pitchFamily="34" charset="0"/>
              <a:buChar char="•"/>
            </a:pPr>
            <a:r>
              <a:rPr lang="en-US" altLang="en-US" sz="1400" dirty="0" smtClean="0">
                <a:solidFill>
                  <a:srgbClr val="2F5897"/>
                </a:solidFill>
              </a:rPr>
              <a:t>Develop </a:t>
            </a:r>
            <a:r>
              <a:rPr lang="en-US" altLang="en-US" sz="1400" dirty="0">
                <a:solidFill>
                  <a:srgbClr val="2F5897"/>
                </a:solidFill>
              </a:rPr>
              <a:t>plans in consultation with stakeholders</a:t>
            </a:r>
          </a:p>
        </p:txBody>
      </p:sp>
      <p:sp>
        <p:nvSpPr>
          <p:cNvPr id="21" name="TextBox 20"/>
          <p:cNvSpPr txBox="1"/>
          <p:nvPr/>
        </p:nvSpPr>
        <p:spPr>
          <a:xfrm>
            <a:off x="4800600" y="1528557"/>
            <a:ext cx="3810000" cy="4539704"/>
          </a:xfrm>
          <a:prstGeom prst="rect">
            <a:avLst/>
          </a:prstGeom>
          <a:noFill/>
        </p:spPr>
        <p:txBody>
          <a:bodyPr wrap="square" rtlCol="0">
            <a:spAutoFit/>
          </a:bodyPr>
          <a:lstStyle/>
          <a:p>
            <a:pPr marL="280988" lvl="1" algn="ctr">
              <a:spcAft>
                <a:spcPts val="600"/>
              </a:spcAft>
            </a:pPr>
            <a:r>
              <a:rPr lang="en-US" altLang="en-US" b="1" dirty="0" smtClean="0">
                <a:solidFill>
                  <a:srgbClr val="2F5897"/>
                </a:solidFill>
              </a:rPr>
              <a:t>CHORUS Services</a:t>
            </a:r>
          </a:p>
          <a:p>
            <a:pPr marL="623888" lvl="1" indent="-342900">
              <a:buFont typeface="Arial" pitchFamily="34" charset="0"/>
              <a:buChar char="•"/>
            </a:pPr>
            <a:r>
              <a:rPr lang="en-US" altLang="en-US" sz="1400" dirty="0" smtClean="0">
                <a:solidFill>
                  <a:srgbClr val="2F5897"/>
                </a:solidFill>
              </a:rPr>
              <a:t>Publishers provide free public access to best available version (accepted author manuscript or Version of Record) </a:t>
            </a:r>
            <a:br>
              <a:rPr lang="en-US" altLang="en-US" sz="1400" dirty="0" smtClean="0">
                <a:solidFill>
                  <a:srgbClr val="2F5897"/>
                </a:solidFill>
              </a:rPr>
            </a:br>
            <a:r>
              <a:rPr lang="en-US" altLang="en-US" sz="1400" smtClean="0">
                <a:solidFill>
                  <a:srgbClr val="2F5897"/>
                </a:solidFill>
              </a:rPr>
              <a:t>post embargo </a:t>
            </a:r>
            <a:r>
              <a:rPr lang="en-US" altLang="en-US" sz="1400" dirty="0" smtClean="0">
                <a:solidFill>
                  <a:srgbClr val="2F5897"/>
                </a:solidFill>
              </a:rPr>
              <a:t>or if paid by article processing charge</a:t>
            </a:r>
            <a:br>
              <a:rPr lang="en-US" altLang="en-US" sz="1400" dirty="0" smtClean="0">
                <a:solidFill>
                  <a:srgbClr val="2F5897"/>
                </a:solidFill>
              </a:rPr>
            </a:br>
            <a:endParaRPr lang="en-US" altLang="en-US" sz="1400" dirty="0" smtClean="0">
              <a:solidFill>
                <a:srgbClr val="2F5897"/>
              </a:solidFill>
            </a:endParaRPr>
          </a:p>
          <a:p>
            <a:pPr marL="623888" lvl="1" indent="-342900">
              <a:buFont typeface="Arial" pitchFamily="34" charset="0"/>
              <a:buChar char="•"/>
            </a:pPr>
            <a:r>
              <a:rPr lang="en-US" altLang="en-US" sz="1400" dirty="0" smtClean="0">
                <a:solidFill>
                  <a:srgbClr val="2F5897"/>
                </a:solidFill>
              </a:rPr>
              <a:t>CHORUS API enables </a:t>
            </a:r>
            <a:br>
              <a:rPr lang="en-US" altLang="en-US" sz="1400" dirty="0" smtClean="0">
                <a:solidFill>
                  <a:srgbClr val="2F5897"/>
                </a:solidFill>
              </a:rPr>
            </a:br>
            <a:r>
              <a:rPr lang="en-US" altLang="en-US" sz="1400" dirty="0" smtClean="0">
                <a:solidFill>
                  <a:srgbClr val="2F5897"/>
                </a:solidFill>
              </a:rPr>
              <a:t>content syndication and </a:t>
            </a:r>
            <a:br>
              <a:rPr lang="en-US" altLang="en-US" sz="1400" dirty="0" smtClean="0">
                <a:solidFill>
                  <a:srgbClr val="2F5897"/>
                </a:solidFill>
              </a:rPr>
            </a:br>
            <a:r>
              <a:rPr lang="en-US" altLang="en-US" sz="1400" dirty="0" smtClean="0">
                <a:solidFill>
                  <a:srgbClr val="2F5897"/>
                </a:solidFill>
              </a:rPr>
              <a:t>search services </a:t>
            </a:r>
            <a:br>
              <a:rPr lang="en-US" altLang="en-US" sz="1400" dirty="0" smtClean="0">
                <a:solidFill>
                  <a:srgbClr val="2F5897"/>
                </a:solidFill>
              </a:rPr>
            </a:br>
            <a:endParaRPr lang="en-US" altLang="en-US" sz="1400" dirty="0" smtClean="0">
              <a:solidFill>
                <a:srgbClr val="2F5897"/>
              </a:solidFill>
            </a:endParaRPr>
          </a:p>
          <a:p>
            <a:pPr marL="623888" lvl="1" indent="-342900">
              <a:buFont typeface="Arial" pitchFamily="34" charset="0"/>
              <a:buChar char="•"/>
            </a:pPr>
            <a:r>
              <a:rPr lang="en-US" altLang="en-US" sz="1400" dirty="0" smtClean="0">
                <a:solidFill>
                  <a:srgbClr val="2F5897"/>
                </a:solidFill>
              </a:rPr>
              <a:t>CHORUS enables archiving via CLOCKSS, Portico, and other government sponsored archives</a:t>
            </a:r>
            <a:br>
              <a:rPr lang="en-US" altLang="en-US" sz="1400" dirty="0" smtClean="0">
                <a:solidFill>
                  <a:srgbClr val="2F5897"/>
                </a:solidFill>
              </a:rPr>
            </a:br>
            <a:endParaRPr lang="en-US" altLang="en-US" sz="1400" dirty="0">
              <a:solidFill>
                <a:srgbClr val="2F5897"/>
              </a:solidFill>
            </a:endParaRPr>
          </a:p>
          <a:p>
            <a:pPr marL="623888" lvl="1" indent="-342900">
              <a:buFont typeface="Arial" pitchFamily="34" charset="0"/>
              <a:buChar char="•"/>
            </a:pPr>
            <a:r>
              <a:rPr lang="en-US" altLang="en-US" sz="1400" dirty="0" smtClean="0">
                <a:solidFill>
                  <a:srgbClr val="2F5897"/>
                </a:solidFill>
              </a:rPr>
              <a:t>CHORUS infrastructure can link to data repositories when available</a:t>
            </a:r>
            <a:br>
              <a:rPr lang="en-US" altLang="en-US" sz="1400" dirty="0" smtClean="0">
                <a:solidFill>
                  <a:srgbClr val="2F5897"/>
                </a:solidFill>
              </a:rPr>
            </a:br>
            <a:endParaRPr lang="en-US" altLang="en-US" sz="1400" dirty="0" smtClean="0">
              <a:solidFill>
                <a:srgbClr val="2F5897"/>
              </a:solidFill>
            </a:endParaRPr>
          </a:p>
          <a:p>
            <a:pPr marL="623888" lvl="1" indent="-342900">
              <a:buFont typeface="Arial" pitchFamily="34" charset="0"/>
              <a:buChar char="•"/>
            </a:pPr>
            <a:r>
              <a:rPr lang="en-US" altLang="en-US" sz="1400" dirty="0" smtClean="0">
                <a:solidFill>
                  <a:srgbClr val="2F5897"/>
                </a:solidFill>
              </a:rPr>
              <a:t>CHORUS is ready to work </a:t>
            </a:r>
            <a:br>
              <a:rPr lang="en-US" altLang="en-US" sz="1400" dirty="0" smtClean="0">
                <a:solidFill>
                  <a:srgbClr val="2F5897"/>
                </a:solidFill>
              </a:rPr>
            </a:br>
            <a:r>
              <a:rPr lang="en-US" altLang="en-US" sz="1400" dirty="0" smtClean="0">
                <a:solidFill>
                  <a:srgbClr val="2F5897"/>
                </a:solidFill>
              </a:rPr>
              <a:t>with agencies </a:t>
            </a:r>
          </a:p>
        </p:txBody>
      </p:sp>
      <p:grpSp>
        <p:nvGrpSpPr>
          <p:cNvPr id="9" name="Group 8"/>
          <p:cNvGrpSpPr/>
          <p:nvPr/>
        </p:nvGrpSpPr>
        <p:grpSpPr>
          <a:xfrm>
            <a:off x="4851879" y="1979002"/>
            <a:ext cx="458177" cy="4116998"/>
            <a:chOff x="4851879" y="1880577"/>
            <a:chExt cx="458177" cy="4116998"/>
          </a:xfrm>
        </p:grpSpPr>
        <p:grpSp>
          <p:nvGrpSpPr>
            <p:cNvPr id="4" name="Group 3"/>
            <p:cNvGrpSpPr/>
            <p:nvPr/>
          </p:nvGrpSpPr>
          <p:grpSpPr>
            <a:xfrm>
              <a:off x="4851879" y="1880577"/>
              <a:ext cx="458177" cy="533400"/>
              <a:chOff x="4572000" y="2057400"/>
              <a:chExt cx="850900" cy="990600"/>
            </a:xfrm>
          </p:grpSpPr>
          <p:pic>
            <p:nvPicPr>
              <p:cNvPr id="10" name="Picture 9" descr="CHORUS logo 2 sm.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2057400"/>
                <a:ext cx="850900" cy="990600"/>
              </a:xfrm>
              <a:prstGeom prst="rect">
                <a:avLst/>
              </a:prstGeom>
              <a:ln w="6350" cmpd="sng">
                <a:solidFill>
                  <a:schemeClr val="accent1">
                    <a:lumMod val="60000"/>
                    <a:lumOff val="40000"/>
                  </a:schemeClr>
                </a:solidFill>
              </a:ln>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2889" y="2082800"/>
                <a:ext cx="850011" cy="858597"/>
              </a:xfrm>
              <a:prstGeom prst="rect">
                <a:avLst/>
              </a:prstGeom>
            </p:spPr>
          </p:pic>
        </p:grpSp>
        <p:grpSp>
          <p:nvGrpSpPr>
            <p:cNvPr id="35" name="Group 34"/>
            <p:cNvGrpSpPr/>
            <p:nvPr/>
          </p:nvGrpSpPr>
          <p:grpSpPr>
            <a:xfrm>
              <a:off x="4851879" y="3098296"/>
              <a:ext cx="458177" cy="533400"/>
              <a:chOff x="4572000" y="2057400"/>
              <a:chExt cx="850900" cy="990600"/>
            </a:xfrm>
          </p:grpSpPr>
          <p:pic>
            <p:nvPicPr>
              <p:cNvPr id="36" name="Picture 35" descr="CHORUS logo 2 sm.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2057400"/>
                <a:ext cx="850900" cy="990600"/>
              </a:xfrm>
              <a:prstGeom prst="rect">
                <a:avLst/>
              </a:prstGeom>
              <a:ln w="6350" cmpd="sng">
                <a:solidFill>
                  <a:schemeClr val="accent1">
                    <a:lumMod val="60000"/>
                    <a:lumOff val="40000"/>
                  </a:schemeClr>
                </a:solidFill>
              </a:ln>
            </p:spPr>
          </p:pic>
          <p:pic>
            <p:nvPicPr>
              <p:cNvPr id="37" name="Picture 3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2889" y="2082800"/>
                <a:ext cx="850011" cy="858597"/>
              </a:xfrm>
              <a:prstGeom prst="rect">
                <a:avLst/>
              </a:prstGeom>
            </p:spPr>
          </p:pic>
        </p:grpSp>
        <p:grpSp>
          <p:nvGrpSpPr>
            <p:cNvPr id="38" name="Group 37"/>
            <p:cNvGrpSpPr/>
            <p:nvPr/>
          </p:nvGrpSpPr>
          <p:grpSpPr>
            <a:xfrm>
              <a:off x="4851879" y="3923292"/>
              <a:ext cx="458177" cy="533400"/>
              <a:chOff x="4572000" y="2057400"/>
              <a:chExt cx="850900" cy="990600"/>
            </a:xfrm>
          </p:grpSpPr>
          <p:pic>
            <p:nvPicPr>
              <p:cNvPr id="39" name="Picture 38" descr="CHORUS logo 2 sm.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2057400"/>
                <a:ext cx="850900" cy="990600"/>
              </a:xfrm>
              <a:prstGeom prst="rect">
                <a:avLst/>
              </a:prstGeom>
              <a:ln w="6350" cmpd="sng">
                <a:solidFill>
                  <a:schemeClr val="accent1">
                    <a:lumMod val="60000"/>
                    <a:lumOff val="40000"/>
                  </a:schemeClr>
                </a:solidFill>
              </a:ln>
            </p:spPr>
          </p:pic>
          <p:pic>
            <p:nvPicPr>
              <p:cNvPr id="40" name="Picture 3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2889" y="2082800"/>
                <a:ext cx="850011" cy="858597"/>
              </a:xfrm>
              <a:prstGeom prst="rect">
                <a:avLst/>
              </a:prstGeom>
            </p:spPr>
          </p:pic>
        </p:grpSp>
        <p:grpSp>
          <p:nvGrpSpPr>
            <p:cNvPr id="41" name="Group 40"/>
            <p:cNvGrpSpPr/>
            <p:nvPr/>
          </p:nvGrpSpPr>
          <p:grpSpPr>
            <a:xfrm>
              <a:off x="4851879" y="4747784"/>
              <a:ext cx="458177" cy="533400"/>
              <a:chOff x="4572000" y="2057400"/>
              <a:chExt cx="850900" cy="990600"/>
            </a:xfrm>
          </p:grpSpPr>
          <p:pic>
            <p:nvPicPr>
              <p:cNvPr id="42" name="Picture 41" descr="CHORUS logo 2 sm.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2057400"/>
                <a:ext cx="850900" cy="990600"/>
              </a:xfrm>
              <a:prstGeom prst="rect">
                <a:avLst/>
              </a:prstGeom>
              <a:ln w="6350" cmpd="sng">
                <a:solidFill>
                  <a:schemeClr val="accent1">
                    <a:lumMod val="60000"/>
                    <a:lumOff val="40000"/>
                  </a:schemeClr>
                </a:solidFill>
              </a:ln>
            </p:spPr>
          </p:pic>
          <p:pic>
            <p:nvPicPr>
              <p:cNvPr id="43" name="Picture 4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2889" y="2082800"/>
                <a:ext cx="850011" cy="858597"/>
              </a:xfrm>
              <a:prstGeom prst="rect">
                <a:avLst/>
              </a:prstGeom>
            </p:spPr>
          </p:pic>
        </p:grpSp>
        <p:grpSp>
          <p:nvGrpSpPr>
            <p:cNvPr id="44" name="Group 43"/>
            <p:cNvGrpSpPr/>
            <p:nvPr/>
          </p:nvGrpSpPr>
          <p:grpSpPr>
            <a:xfrm>
              <a:off x="4851879" y="5464175"/>
              <a:ext cx="458177" cy="533400"/>
              <a:chOff x="4572000" y="2057400"/>
              <a:chExt cx="850900" cy="990600"/>
            </a:xfrm>
          </p:grpSpPr>
          <p:pic>
            <p:nvPicPr>
              <p:cNvPr id="45" name="Picture 44" descr="CHORUS logo 2 sm.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2057400"/>
                <a:ext cx="850900" cy="990600"/>
              </a:xfrm>
              <a:prstGeom prst="rect">
                <a:avLst/>
              </a:prstGeom>
              <a:ln w="6350" cmpd="sng">
                <a:solidFill>
                  <a:schemeClr val="accent1">
                    <a:lumMod val="60000"/>
                    <a:lumOff val="40000"/>
                  </a:schemeClr>
                </a:solidFill>
              </a:ln>
            </p:spPr>
          </p:pic>
          <p:pic>
            <p:nvPicPr>
              <p:cNvPr id="46" name="Picture 4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2889" y="2082800"/>
                <a:ext cx="850011" cy="858597"/>
              </a:xfrm>
              <a:prstGeom prst="rect">
                <a:avLst/>
              </a:prstGeom>
            </p:spPr>
          </p:pic>
        </p:grpSp>
      </p:grpSp>
    </p:spTree>
    <p:extLst>
      <p:ext uri="{BB962C8B-B14F-4D97-AF65-F5344CB8AC3E}">
        <p14:creationId xmlns:p14="http://schemas.microsoft.com/office/powerpoint/2010/main" val="8848874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onut 24"/>
          <p:cNvSpPr/>
          <p:nvPr/>
        </p:nvSpPr>
        <p:spPr>
          <a:xfrm>
            <a:off x="2895600" y="1376065"/>
            <a:ext cx="3272135" cy="3272135"/>
          </a:xfrm>
          <a:prstGeom prst="donut">
            <a:avLst>
              <a:gd name="adj" fmla="val 4811"/>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4" name="Picture 3" descr="71450531.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190500" y="63857"/>
            <a:ext cx="1231433" cy="3218795"/>
          </a:xfrm>
          <a:prstGeom prst="rect">
            <a:avLst/>
          </a:prstGeom>
        </p:spPr>
      </p:pic>
      <p:pic>
        <p:nvPicPr>
          <p:cNvPr id="10" name="Picture 9" descr="56347437.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07111" y="3210391"/>
            <a:ext cx="1603301" cy="3657722"/>
          </a:xfrm>
          <a:prstGeom prst="rect">
            <a:avLst/>
          </a:prstGeom>
        </p:spPr>
      </p:pic>
      <p:sp>
        <p:nvSpPr>
          <p:cNvPr id="11" name="TextBox 10"/>
          <p:cNvSpPr txBox="1"/>
          <p:nvPr/>
        </p:nvSpPr>
        <p:spPr>
          <a:xfrm>
            <a:off x="1267131" y="2286000"/>
            <a:ext cx="865103" cy="646331"/>
          </a:xfrm>
          <a:prstGeom prst="rect">
            <a:avLst/>
          </a:prstGeom>
          <a:noFill/>
        </p:spPr>
        <p:txBody>
          <a:bodyPr wrap="none" rtlCol="0">
            <a:spAutoFit/>
          </a:bodyPr>
          <a:lstStyle/>
          <a:p>
            <a:r>
              <a:rPr lang="en-US" dirty="0" smtClean="0"/>
              <a:t>Alan</a:t>
            </a:r>
          </a:p>
          <a:p>
            <a:r>
              <a:rPr lang="en-US" dirty="0" smtClean="0"/>
              <a:t>Agency </a:t>
            </a:r>
            <a:endParaRPr lang="en-US" dirty="0"/>
          </a:p>
        </p:txBody>
      </p:sp>
      <p:sp>
        <p:nvSpPr>
          <p:cNvPr id="12" name="TextBox 11"/>
          <p:cNvSpPr txBox="1"/>
          <p:nvPr/>
        </p:nvSpPr>
        <p:spPr>
          <a:xfrm>
            <a:off x="1189997" y="4724400"/>
            <a:ext cx="1012304" cy="646331"/>
          </a:xfrm>
          <a:prstGeom prst="rect">
            <a:avLst/>
          </a:prstGeom>
          <a:noFill/>
        </p:spPr>
        <p:txBody>
          <a:bodyPr wrap="none" rtlCol="0">
            <a:spAutoFit/>
          </a:bodyPr>
          <a:lstStyle/>
          <a:p>
            <a:r>
              <a:rPr lang="en-US" dirty="0" smtClean="0"/>
              <a:t>Lottie</a:t>
            </a:r>
          </a:p>
          <a:p>
            <a:r>
              <a:rPr lang="en-US" dirty="0" smtClean="0"/>
              <a:t>Librarian</a:t>
            </a:r>
            <a:endParaRPr lang="en-US" dirty="0"/>
          </a:p>
        </p:txBody>
      </p:sp>
      <p:sp>
        <p:nvSpPr>
          <p:cNvPr id="13" name="TextBox 12"/>
          <p:cNvSpPr txBox="1"/>
          <p:nvPr/>
        </p:nvSpPr>
        <p:spPr>
          <a:xfrm>
            <a:off x="7099558" y="4655816"/>
            <a:ext cx="750025" cy="646331"/>
          </a:xfrm>
          <a:prstGeom prst="rect">
            <a:avLst/>
          </a:prstGeom>
          <a:noFill/>
        </p:spPr>
        <p:txBody>
          <a:bodyPr wrap="none" rtlCol="0">
            <a:spAutoFit/>
          </a:bodyPr>
          <a:lstStyle/>
          <a:p>
            <a:r>
              <a:rPr lang="en-US" dirty="0" smtClean="0"/>
              <a:t>Peter</a:t>
            </a:r>
          </a:p>
          <a:p>
            <a:r>
              <a:rPr lang="en-US" dirty="0" smtClean="0"/>
              <a:t>Public</a:t>
            </a:r>
            <a:endParaRPr lang="en-US" dirty="0"/>
          </a:p>
        </p:txBody>
      </p:sp>
      <p:sp>
        <p:nvSpPr>
          <p:cNvPr id="14" name="TextBox 13"/>
          <p:cNvSpPr txBox="1"/>
          <p:nvPr/>
        </p:nvSpPr>
        <p:spPr>
          <a:xfrm>
            <a:off x="5257800" y="5370731"/>
            <a:ext cx="1059304" cy="646331"/>
          </a:xfrm>
          <a:prstGeom prst="rect">
            <a:avLst/>
          </a:prstGeom>
          <a:noFill/>
        </p:spPr>
        <p:txBody>
          <a:bodyPr wrap="none" rtlCol="0">
            <a:spAutoFit/>
          </a:bodyPr>
          <a:lstStyle/>
          <a:p>
            <a:r>
              <a:rPr lang="en-US" dirty="0" smtClean="0"/>
              <a:t>Penny</a:t>
            </a:r>
          </a:p>
          <a:p>
            <a:r>
              <a:rPr lang="en-US" dirty="0" smtClean="0"/>
              <a:t>Publisher</a:t>
            </a:r>
            <a:endParaRPr lang="en-US" dirty="0"/>
          </a:p>
        </p:txBody>
      </p:sp>
      <p:pic>
        <p:nvPicPr>
          <p:cNvPr id="17" name="Picture 16" descr="aa049887.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450" y="3345063"/>
            <a:ext cx="1072283" cy="3368153"/>
          </a:xfrm>
          <a:prstGeom prst="rect">
            <a:avLst/>
          </a:prstGeom>
        </p:spPr>
      </p:pic>
      <p:pic>
        <p:nvPicPr>
          <p:cNvPr id="18" name="Picture 17" descr="md000613.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70582" y="63857"/>
            <a:ext cx="1298491" cy="3121256"/>
          </a:xfrm>
          <a:prstGeom prst="rect">
            <a:avLst/>
          </a:prstGeom>
        </p:spPr>
      </p:pic>
      <p:sp>
        <p:nvSpPr>
          <p:cNvPr id="19" name="TextBox 18"/>
          <p:cNvSpPr txBox="1"/>
          <p:nvPr/>
        </p:nvSpPr>
        <p:spPr>
          <a:xfrm>
            <a:off x="6743700" y="2329407"/>
            <a:ext cx="1236236" cy="646331"/>
          </a:xfrm>
          <a:prstGeom prst="rect">
            <a:avLst/>
          </a:prstGeom>
          <a:noFill/>
        </p:spPr>
        <p:txBody>
          <a:bodyPr wrap="none" rtlCol="0">
            <a:spAutoFit/>
          </a:bodyPr>
          <a:lstStyle/>
          <a:p>
            <a:r>
              <a:rPr lang="en-US" dirty="0" smtClean="0"/>
              <a:t>Rachel</a:t>
            </a:r>
          </a:p>
          <a:p>
            <a:r>
              <a:rPr lang="en-US" dirty="0" smtClean="0"/>
              <a:t>Researcher</a:t>
            </a:r>
            <a:endParaRPr lang="en-US" dirty="0"/>
          </a:p>
        </p:txBody>
      </p:sp>
      <p:sp>
        <p:nvSpPr>
          <p:cNvPr id="24" name="Rectangle 23"/>
          <p:cNvSpPr/>
          <p:nvPr/>
        </p:nvSpPr>
        <p:spPr>
          <a:xfrm>
            <a:off x="3352800" y="2554069"/>
            <a:ext cx="2428519" cy="646331"/>
          </a:xfrm>
          <a:prstGeom prst="rect">
            <a:avLst/>
          </a:prstGeom>
        </p:spPr>
        <p:txBody>
          <a:bodyPr wrap="none">
            <a:spAutoFit/>
          </a:bodyPr>
          <a:lstStyle/>
          <a:p>
            <a:r>
              <a:rPr lang="en-US" sz="3600" b="1" dirty="0" smtClean="0">
                <a:solidFill>
                  <a:srgbClr val="FF0000"/>
                </a:solidFill>
                <a:effectLst>
                  <a:outerShdw blurRad="38100" dist="38100" dir="2700000" algn="tl">
                    <a:srgbClr val="000000">
                      <a:alpha val="43137"/>
                    </a:srgbClr>
                  </a:outerShdw>
                </a:effectLst>
              </a:rPr>
              <a:t>Compliance</a:t>
            </a:r>
          </a:p>
        </p:txBody>
      </p:sp>
      <p:sp>
        <p:nvSpPr>
          <p:cNvPr id="20" name="Rectangle 19"/>
          <p:cNvSpPr/>
          <p:nvPr/>
        </p:nvSpPr>
        <p:spPr>
          <a:xfrm>
            <a:off x="1143000" y="1356023"/>
            <a:ext cx="2749070" cy="646331"/>
          </a:xfrm>
          <a:prstGeom prst="rect">
            <a:avLst/>
          </a:prstGeom>
        </p:spPr>
        <p:txBody>
          <a:bodyPr wrap="none">
            <a:spAutoFit/>
          </a:bodyPr>
          <a:lstStyle/>
          <a:p>
            <a:r>
              <a:rPr lang="en-US" sz="3600" b="1" dirty="0" smtClean="0">
                <a:solidFill>
                  <a:srgbClr val="FF0000"/>
                </a:solidFill>
                <a:effectLst>
                  <a:outerShdw blurRad="38100" dist="38100" dir="2700000" algn="tl">
                    <a:srgbClr val="000000">
                      <a:alpha val="43137"/>
                    </a:srgbClr>
                  </a:outerShdw>
                </a:effectLst>
              </a:rPr>
              <a:t>Identification</a:t>
            </a:r>
          </a:p>
        </p:txBody>
      </p:sp>
      <p:sp>
        <p:nvSpPr>
          <p:cNvPr id="21" name="Rectangle 20"/>
          <p:cNvSpPr/>
          <p:nvPr/>
        </p:nvSpPr>
        <p:spPr>
          <a:xfrm>
            <a:off x="5486400" y="1356023"/>
            <a:ext cx="2048232" cy="646331"/>
          </a:xfrm>
          <a:prstGeom prst="rect">
            <a:avLst/>
          </a:prstGeom>
        </p:spPr>
        <p:txBody>
          <a:bodyPr wrap="none">
            <a:spAutoFit/>
          </a:bodyPr>
          <a:lstStyle/>
          <a:p>
            <a:r>
              <a:rPr lang="en-US" sz="3600" b="1" dirty="0" smtClean="0">
                <a:solidFill>
                  <a:srgbClr val="FF0000"/>
                </a:solidFill>
                <a:effectLst>
                  <a:outerShdw blurRad="38100" dist="38100" dir="2700000" algn="tl">
                    <a:srgbClr val="000000">
                      <a:alpha val="43137"/>
                    </a:srgbClr>
                  </a:outerShdw>
                </a:effectLst>
              </a:rPr>
              <a:t>Discovery</a:t>
            </a:r>
          </a:p>
        </p:txBody>
      </p:sp>
      <p:sp>
        <p:nvSpPr>
          <p:cNvPr id="22" name="Rectangle 21"/>
          <p:cNvSpPr/>
          <p:nvPr/>
        </p:nvSpPr>
        <p:spPr>
          <a:xfrm>
            <a:off x="5486400" y="3505200"/>
            <a:ext cx="1451539" cy="646331"/>
          </a:xfrm>
          <a:prstGeom prst="rect">
            <a:avLst/>
          </a:prstGeom>
        </p:spPr>
        <p:txBody>
          <a:bodyPr wrap="none">
            <a:spAutoFit/>
          </a:bodyPr>
          <a:lstStyle/>
          <a:p>
            <a:r>
              <a:rPr lang="en-US" sz="3600" b="1" dirty="0" smtClean="0">
                <a:solidFill>
                  <a:srgbClr val="FF0000"/>
                </a:solidFill>
                <a:effectLst>
                  <a:outerShdw blurRad="38100" dist="38100" dir="2700000" algn="tl">
                    <a:srgbClr val="000000">
                      <a:alpha val="43137"/>
                    </a:srgbClr>
                  </a:outerShdw>
                </a:effectLst>
              </a:rPr>
              <a:t>Access</a:t>
            </a:r>
          </a:p>
        </p:txBody>
      </p:sp>
      <p:sp>
        <p:nvSpPr>
          <p:cNvPr id="23" name="Rectangle 22"/>
          <p:cNvSpPr/>
          <p:nvPr/>
        </p:nvSpPr>
        <p:spPr>
          <a:xfrm>
            <a:off x="1271942" y="3505200"/>
            <a:ext cx="2620128" cy="646331"/>
          </a:xfrm>
          <a:prstGeom prst="rect">
            <a:avLst/>
          </a:prstGeom>
        </p:spPr>
        <p:txBody>
          <a:bodyPr wrap="none">
            <a:spAutoFit/>
          </a:bodyPr>
          <a:lstStyle/>
          <a:p>
            <a:r>
              <a:rPr lang="en-US" sz="3600" b="1" dirty="0" smtClean="0">
                <a:solidFill>
                  <a:srgbClr val="FF0000"/>
                </a:solidFill>
                <a:effectLst>
                  <a:outerShdw blurRad="38100" dist="38100" dir="2700000" algn="tl">
                    <a:srgbClr val="000000">
                      <a:alpha val="43137"/>
                    </a:srgbClr>
                  </a:outerShdw>
                </a:effectLst>
              </a:rPr>
              <a:t>Preservation</a:t>
            </a:r>
          </a:p>
        </p:txBody>
      </p:sp>
      <p:pic>
        <p:nvPicPr>
          <p:cNvPr id="29" name="Picture 28" descr="CHORUS logo 2 sm.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33004" y="5707336"/>
            <a:ext cx="850392" cy="990600"/>
          </a:xfrm>
          <a:prstGeom prst="rect">
            <a:avLst/>
          </a:prstGeom>
          <a:ln w="6350" cmpd="sng">
            <a:solidFill>
              <a:schemeClr val="accent1">
                <a:lumMod val="60000"/>
                <a:lumOff val="40000"/>
              </a:schemeClr>
            </a:solidFill>
          </a:ln>
        </p:spPr>
      </p:pic>
      <p:sp>
        <p:nvSpPr>
          <p:cNvPr id="27" name="Title 26"/>
          <p:cNvSpPr>
            <a:spLocks noGrp="1"/>
          </p:cNvSpPr>
          <p:nvPr>
            <p:ph type="title"/>
          </p:nvPr>
        </p:nvSpPr>
        <p:spPr/>
        <p:txBody>
          <a:bodyPr>
            <a:normAutofit/>
          </a:bodyPr>
          <a:lstStyle/>
          <a:p>
            <a:r>
              <a:rPr lang="en-US" b="1" dirty="0">
                <a:solidFill>
                  <a:srgbClr val="1F497D"/>
                </a:solidFill>
                <a:effectLst>
                  <a:outerShdw blurRad="38100" dist="38100" dir="2700000" algn="tl">
                    <a:srgbClr val="000000">
                      <a:alpha val="43137"/>
                    </a:srgbClr>
                  </a:outerShdw>
                </a:effectLst>
              </a:rPr>
              <a:t>How Does CHORUS Help</a:t>
            </a:r>
            <a:r>
              <a:rPr lang="en-US" b="1" dirty="0" smtClean="0">
                <a:solidFill>
                  <a:srgbClr val="1F497D"/>
                </a:solidFill>
                <a:effectLst>
                  <a:outerShdw blurRad="38100" dist="38100" dir="2700000" algn="tl">
                    <a:srgbClr val="000000">
                      <a:alpha val="43137"/>
                    </a:srgbClr>
                  </a:outerShdw>
                </a:effectLst>
              </a:rPr>
              <a:t>?</a:t>
            </a:r>
            <a:endParaRPr lang="en-US" dirty="0"/>
          </a:p>
        </p:txBody>
      </p:sp>
      <p:pic>
        <p:nvPicPr>
          <p:cNvPr id="9" name="Picture 8" descr="73329588.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70582" y="3238380"/>
            <a:ext cx="1414319" cy="3474836"/>
          </a:xfrm>
          <a:prstGeom prst="rect">
            <a:avLst/>
          </a:prstGeom>
        </p:spPr>
      </p:pic>
    </p:spTree>
    <p:extLst>
      <p:ext uri="{BB962C8B-B14F-4D97-AF65-F5344CB8AC3E}">
        <p14:creationId xmlns:p14="http://schemas.microsoft.com/office/powerpoint/2010/main" val="5074828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41300" y="247650"/>
            <a:ext cx="8686800" cy="5943600"/>
          </a:xfrm>
          <a:prstGeom prst="rect">
            <a:avLst/>
          </a:prstGeom>
          <a:solidFill>
            <a:srgbClr val="D9D9D9"/>
          </a:solidFill>
          <a:ln w="6350">
            <a:solidFill>
              <a:srgbClr val="42568D"/>
            </a:solidFill>
            <a:miter lim="800000"/>
            <a:headEnd/>
            <a:tailEnd/>
          </a:ln>
          <a:effectLst>
            <a:outerShdw blurRad="40000" dist="23000" dir="5400000" rotWithShape="0">
              <a:srgbClr val="808080">
                <a:alpha val="34999"/>
              </a:srgbClr>
            </a:outerShdw>
          </a:effectLst>
        </p:spPr>
        <p:txBody>
          <a:bodyPr/>
          <a:lstStyle/>
          <a:p>
            <a:pPr>
              <a:defRPr/>
            </a:pPr>
            <a:endParaRPr lang="en-US">
              <a:solidFill>
                <a:schemeClr val="accent1">
                  <a:lumMod val="20000"/>
                  <a:lumOff val="80000"/>
                </a:schemeClr>
              </a:solidFill>
              <a:latin typeface="+mn-lt"/>
              <a:ea typeface="+mn-ea"/>
            </a:endParaRPr>
          </a:p>
        </p:txBody>
      </p:sp>
      <p:sp>
        <p:nvSpPr>
          <p:cNvPr id="18434" name="Rectangle 2"/>
          <p:cNvSpPr>
            <a:spLocks noGrp="1" noChangeArrowheads="1"/>
          </p:cNvSpPr>
          <p:nvPr>
            <p:ph type="title"/>
          </p:nvPr>
        </p:nvSpPr>
        <p:spPr>
          <a:xfrm>
            <a:off x="331788" y="247650"/>
            <a:ext cx="7391400" cy="1154113"/>
          </a:xfrm>
        </p:spPr>
        <p:txBody>
          <a:bodyPr>
            <a:normAutofit fontScale="90000"/>
          </a:bodyPr>
          <a:lstStyle/>
          <a:p>
            <a:pPr>
              <a:lnSpc>
                <a:spcPts val="4200"/>
              </a:lnSpc>
              <a:defRPr/>
            </a:pPr>
            <a:r>
              <a:rPr lang="en-US" b="1" dirty="0" smtClean="0">
                <a:solidFill>
                  <a:srgbClr val="1F497D"/>
                </a:solidFill>
                <a:effectLst>
                  <a:outerShdw blurRad="38100" dist="38100" dir="2700000" algn="tl">
                    <a:srgbClr val="000000">
                      <a:alpha val="43137"/>
                    </a:srgbClr>
                  </a:outerShdw>
                </a:effectLst>
              </a:rPr>
              <a:t>Preserve Agency Funds</a:t>
            </a:r>
            <a:br>
              <a:rPr lang="en-US" b="1" dirty="0" smtClean="0">
                <a:solidFill>
                  <a:srgbClr val="1F497D"/>
                </a:solidFill>
                <a:effectLst>
                  <a:outerShdw blurRad="38100" dist="38100" dir="2700000" algn="tl">
                    <a:srgbClr val="000000">
                      <a:alpha val="43137"/>
                    </a:srgbClr>
                  </a:outerShdw>
                </a:effectLst>
              </a:rPr>
            </a:br>
            <a:r>
              <a:rPr lang="en-US" b="1" dirty="0" smtClean="0">
                <a:solidFill>
                  <a:srgbClr val="1F497D"/>
                </a:solidFill>
                <a:effectLst>
                  <a:outerShdw blurRad="38100" dist="38100" dir="2700000" algn="tl">
                    <a:srgbClr val="000000">
                      <a:alpha val="43137"/>
                    </a:srgbClr>
                  </a:outerShdw>
                </a:effectLst>
              </a:rPr>
              <a:t>for Research!</a:t>
            </a:r>
            <a:endParaRPr lang="en-US" sz="2000" dirty="0"/>
          </a:p>
        </p:txBody>
      </p:sp>
      <p:sp>
        <p:nvSpPr>
          <p:cNvPr id="18435" name="Rectangle 3"/>
          <p:cNvSpPr>
            <a:spLocks noGrp="1" noChangeArrowheads="1"/>
          </p:cNvSpPr>
          <p:nvPr>
            <p:ph type="body" idx="1"/>
          </p:nvPr>
        </p:nvSpPr>
        <p:spPr>
          <a:xfrm>
            <a:off x="0" y="1333500"/>
            <a:ext cx="8128000" cy="4899025"/>
          </a:xfrm>
        </p:spPr>
        <p:txBody>
          <a:bodyPr>
            <a:normAutofit/>
          </a:bodyPr>
          <a:lstStyle/>
          <a:p>
            <a:pPr marL="0" indent="0" algn="ctr">
              <a:lnSpc>
                <a:spcPts val="3340"/>
              </a:lnSpc>
              <a:spcBef>
                <a:spcPts val="0"/>
              </a:spcBef>
              <a:buNone/>
              <a:defRPr/>
            </a:pPr>
            <a:r>
              <a:rPr lang="en-US" dirty="0" smtClean="0">
                <a:solidFill>
                  <a:srgbClr val="FF0000"/>
                </a:solidFill>
              </a:rPr>
              <a:t>Builds on existing infrastructure </a:t>
            </a:r>
            <a:r>
              <a:rPr lang="en-US" dirty="0" smtClean="0">
                <a:solidFill>
                  <a:srgbClr val="2F5897"/>
                </a:solidFill>
              </a:rPr>
              <a:t>of </a:t>
            </a:r>
            <a:br>
              <a:rPr lang="en-US" dirty="0" smtClean="0">
                <a:solidFill>
                  <a:srgbClr val="2F5897"/>
                </a:solidFill>
              </a:rPr>
            </a:br>
            <a:r>
              <a:rPr lang="en-US" dirty="0" smtClean="0">
                <a:solidFill>
                  <a:srgbClr val="2F5897"/>
                </a:solidFill>
              </a:rPr>
              <a:t>the scholarly community </a:t>
            </a:r>
          </a:p>
          <a:p>
            <a:pPr marL="0" indent="0">
              <a:lnSpc>
                <a:spcPct val="120000"/>
              </a:lnSpc>
              <a:buNone/>
              <a:defRPr/>
            </a:pPr>
            <a:endParaRPr lang="en-US" dirty="0">
              <a:solidFill>
                <a:srgbClr val="2F5897"/>
              </a:solidFill>
            </a:endParaRPr>
          </a:p>
          <a:p>
            <a:pPr marL="0" indent="0">
              <a:lnSpc>
                <a:spcPct val="120000"/>
              </a:lnSpc>
              <a:buNone/>
              <a:defRPr/>
            </a:pPr>
            <a:endParaRPr lang="en-US" dirty="0" smtClean="0">
              <a:solidFill>
                <a:srgbClr val="2F5897"/>
              </a:solidFill>
            </a:endParaRPr>
          </a:p>
          <a:p>
            <a:pPr marL="0" indent="0">
              <a:lnSpc>
                <a:spcPct val="120000"/>
              </a:lnSpc>
              <a:buNone/>
              <a:defRPr/>
            </a:pPr>
            <a:endParaRPr lang="en-US" dirty="0">
              <a:solidFill>
                <a:srgbClr val="2F5897"/>
              </a:solidFill>
            </a:endParaRPr>
          </a:p>
          <a:p>
            <a:pPr marL="0" indent="0" eaLnBrk="1" hangingPunct="1">
              <a:buNone/>
              <a:defRPr/>
            </a:pPr>
            <a:endParaRPr lang="en-US" dirty="0" smtClean="0">
              <a:cs typeface="+mn-cs"/>
            </a:endParaRPr>
          </a:p>
        </p:txBody>
      </p:sp>
      <p:pic>
        <p:nvPicPr>
          <p:cNvPr id="7" name="Picture 6" descr="CHORUS logo 2 sm.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96200" y="5730875"/>
            <a:ext cx="850900" cy="990600"/>
          </a:xfrm>
          <a:prstGeom prst="rect">
            <a:avLst/>
          </a:prstGeom>
          <a:ln w="6350" cmpd="sng">
            <a:solidFill>
              <a:schemeClr val="accent1">
                <a:lumMod val="60000"/>
                <a:lumOff val="40000"/>
              </a:schemeClr>
            </a:solidFill>
          </a:ln>
        </p:spPr>
      </p:pic>
      <p:sp>
        <p:nvSpPr>
          <p:cNvPr id="10247" name="Slide Number Placeholder 1"/>
          <p:cNvSpPr txBox="1">
            <a:spLocks/>
          </p:cNvSpPr>
          <p:nvPr/>
        </p:nvSpPr>
        <p:spPr bwMode="auto">
          <a:xfrm>
            <a:off x="68580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CB756881-2053-477D-A58F-6AF962E299C6}" type="slidenum">
              <a:rPr lang="en-US" altLang="en-US" sz="1000"/>
              <a:pPr algn="r" eaLnBrk="1" hangingPunct="1"/>
              <a:t>9</a:t>
            </a:fld>
            <a:endParaRPr lang="en-US" altLang="en-US" sz="1000"/>
          </a:p>
        </p:txBody>
      </p:sp>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t="7499" b="1"/>
          <a:stretch/>
        </p:blipFill>
        <p:spPr>
          <a:xfrm>
            <a:off x="838200" y="4368800"/>
            <a:ext cx="2532838" cy="921543"/>
          </a:xfrm>
          <a:prstGeom prst="rect">
            <a:avLst/>
          </a:prstGeom>
          <a:noFill/>
          <a:effectLst/>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3775" y="4343400"/>
            <a:ext cx="1409700" cy="1200856"/>
          </a:xfrm>
          <a:prstGeom prst="rect">
            <a:avLst/>
          </a:prstGeom>
          <a:ln>
            <a:solidFill>
              <a:schemeClr val="tx2">
                <a:lumMod val="60000"/>
                <a:lumOff val="40000"/>
              </a:schemeClr>
            </a:solidFill>
          </a:ln>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99765" y="2819400"/>
            <a:ext cx="1287035" cy="1193132"/>
          </a:xfrm>
          <a:prstGeom prst="rect">
            <a:avLst/>
          </a:prstGeom>
          <a:ln>
            <a:solidFill>
              <a:schemeClr val="tx1">
                <a:lumMod val="50000"/>
                <a:lumOff val="50000"/>
              </a:schemeClr>
            </a:solidFill>
          </a:ln>
        </p:spPr>
      </p:pic>
      <p:pic>
        <p:nvPicPr>
          <p:cNvPr id="11" name="Picture 10"/>
          <p:cNvPicPr>
            <a:picLocks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12775" y="2819400"/>
            <a:ext cx="2968625" cy="10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38600" y="3632126"/>
            <a:ext cx="2501900" cy="760812"/>
          </a:xfrm>
          <a:prstGeom prst="rect">
            <a:avLst/>
          </a:prstGeom>
        </p:spPr>
      </p:pic>
      <p:pic>
        <p:nvPicPr>
          <p:cNvPr id="2" name="Picture 1" descr="skd187720sdc.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21372" y="247650"/>
            <a:ext cx="2106728" cy="2007975"/>
          </a:xfrm>
          <a:prstGeom prst="rect">
            <a:avLst/>
          </a:prstGeom>
        </p:spPr>
      </p:pic>
    </p:spTree>
    <p:extLst>
      <p:ext uri="{BB962C8B-B14F-4D97-AF65-F5344CB8AC3E}">
        <p14:creationId xmlns:p14="http://schemas.microsoft.com/office/powerpoint/2010/main" val="17193624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pen Access - EdConf Buda">
  <a:themeElements>
    <a:clrScheme name="Default Design 13">
      <a:dk1>
        <a:srgbClr val="000000"/>
      </a:dk1>
      <a:lt1>
        <a:srgbClr val="FFFFFF"/>
      </a:lt1>
      <a:dk2>
        <a:srgbClr val="000000"/>
      </a:dk2>
      <a:lt2>
        <a:srgbClr val="808080"/>
      </a:lt2>
      <a:accent1>
        <a:srgbClr val="FF9933"/>
      </a:accent1>
      <a:accent2>
        <a:srgbClr val="333399"/>
      </a:accent2>
      <a:accent3>
        <a:srgbClr val="FFFFFF"/>
      </a:accent3>
      <a:accent4>
        <a:srgbClr val="000000"/>
      </a:accent4>
      <a:accent5>
        <a:srgbClr val="FFCAAD"/>
      </a:accent5>
      <a:accent6>
        <a:srgbClr val="2D2D8A"/>
      </a:accent6>
      <a:hlink>
        <a:srgbClr val="FFFFFF"/>
      </a:hlink>
      <a:folHlink>
        <a:srgbClr val="FFFFFF"/>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FF9933"/>
        </a:accent1>
        <a:accent2>
          <a:srgbClr val="333399"/>
        </a:accent2>
        <a:accent3>
          <a:srgbClr val="FFFFFF"/>
        </a:accent3>
        <a:accent4>
          <a:srgbClr val="000000"/>
        </a:accent4>
        <a:accent5>
          <a:srgbClr val="FFCAAD"/>
        </a:accent5>
        <a:accent6>
          <a:srgbClr val="2D2D8A"/>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FF9933"/>
        </a:accent1>
        <a:accent2>
          <a:srgbClr val="333399"/>
        </a:accent2>
        <a:accent3>
          <a:srgbClr val="FFFFFF"/>
        </a:accent3>
        <a:accent4>
          <a:srgbClr val="000000"/>
        </a:accent4>
        <a:accent5>
          <a:srgbClr val="FFCAAD"/>
        </a:accent5>
        <a:accent6>
          <a:srgbClr val="2D2D8A"/>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FF9933"/>
        </a:accent1>
        <a:accent2>
          <a:srgbClr val="FF9933"/>
        </a:accent2>
        <a:accent3>
          <a:srgbClr val="FFFFFF"/>
        </a:accent3>
        <a:accent4>
          <a:srgbClr val="000000"/>
        </a:accent4>
        <a:accent5>
          <a:srgbClr val="FFCAAD"/>
        </a:accent5>
        <a:accent6>
          <a:srgbClr val="E78A2D"/>
        </a:accent6>
        <a:hlink>
          <a:srgbClr val="00759B"/>
        </a:hlink>
        <a:folHlink>
          <a:srgbClr val="6666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1_Default Design 14">
    <a:dk1>
      <a:srgbClr val="000000"/>
    </a:dk1>
    <a:lt1>
      <a:srgbClr val="FFFFFF"/>
    </a:lt1>
    <a:dk2>
      <a:srgbClr val="000000"/>
    </a:dk2>
    <a:lt2>
      <a:srgbClr val="808080"/>
    </a:lt2>
    <a:accent1>
      <a:srgbClr val="FF9933"/>
    </a:accent1>
    <a:accent2>
      <a:srgbClr val="FF9933"/>
    </a:accent2>
    <a:accent3>
      <a:srgbClr val="FFFFFF"/>
    </a:accent3>
    <a:accent4>
      <a:srgbClr val="000000"/>
    </a:accent4>
    <a:accent5>
      <a:srgbClr val="FFCAAD"/>
    </a:accent5>
    <a:accent6>
      <a:srgbClr val="E78A2D"/>
    </a:accent6>
    <a:hlink>
      <a:srgbClr val="00759B"/>
    </a:hlink>
    <a:folHlink>
      <a:srgbClr val="666666"/>
    </a:folHlink>
  </a:clrScheme>
</a:themeOverride>
</file>

<file path=docProps/app.xml><?xml version="1.0" encoding="utf-8"?>
<Properties xmlns="http://schemas.openxmlformats.org/officeDocument/2006/extended-properties" xmlns:vt="http://schemas.openxmlformats.org/officeDocument/2006/docPropsVTypes">
  <TotalTime>18017</TotalTime>
  <Words>1398</Words>
  <Application>Microsoft Macintosh PowerPoint</Application>
  <PresentationFormat>On-screen Show (4:3)</PresentationFormat>
  <Paragraphs>304</Paragraphs>
  <Slides>26</Slides>
  <Notes>19</Notes>
  <HiddenSlides>0</HiddenSlides>
  <MMClips>0</MMClips>
  <ScaleCrop>false</ScaleCrop>
  <HeadingPairs>
    <vt:vector size="4" baseType="variant">
      <vt:variant>
        <vt:lpstr>Theme</vt:lpstr>
      </vt:variant>
      <vt:variant>
        <vt:i4>5</vt:i4>
      </vt:variant>
      <vt:variant>
        <vt:lpstr>Slide Titles</vt:lpstr>
      </vt:variant>
      <vt:variant>
        <vt:i4>26</vt:i4>
      </vt:variant>
    </vt:vector>
  </HeadingPairs>
  <TitlesOfParts>
    <vt:vector size="31" baseType="lpstr">
      <vt:lpstr>Office Theme</vt:lpstr>
      <vt:lpstr>Open Access - EdConf Buda</vt:lpstr>
      <vt:lpstr>Custom Design</vt:lpstr>
      <vt:lpstr>1_Custom Design</vt:lpstr>
      <vt:lpstr>2_Custom Design</vt:lpstr>
      <vt:lpstr>  A Solution for Public Access  </vt:lpstr>
      <vt:lpstr>PowerPoint Presentation</vt:lpstr>
      <vt:lpstr>PowerPoint Presentation</vt:lpstr>
      <vt:lpstr>PowerPoint Presentation</vt:lpstr>
      <vt:lpstr>PowerPoint Presentation</vt:lpstr>
      <vt:lpstr>Supporting Organizations (April 2014)</vt:lpstr>
      <vt:lpstr>US Office of Science and Technology Policy (OSTP) + CHORUS</vt:lpstr>
      <vt:lpstr>How Does CHORUS Help?</vt:lpstr>
      <vt:lpstr>Preserve Agency Funds for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API Integration with Agency Portals</vt:lpstr>
      <vt:lpstr>PowerPoint Presentation</vt:lpstr>
      <vt:lpstr>PowerPoint Presentation</vt:lpstr>
      <vt:lpstr>PowerPoint Presentation</vt:lpstr>
      <vt:lpstr>PowerPoint Presentation</vt:lpstr>
      <vt:lpstr>PowerPoint Presentation</vt:lpstr>
      <vt:lpstr>PowerPoint Presentation</vt:lpstr>
      <vt:lpstr>What Do Publishers Need To Do?</vt:lpstr>
      <vt:lpstr>Simple Guide to Implementing CHORUS</vt:lpstr>
      <vt:lpstr>Discover more information www.chorusaccess.org </vt:lpstr>
    </vt:vector>
  </TitlesOfParts>
  <Company>Silverchair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 Publisher-Agency Partnership  for Providing Public Access to the Results of Agency Sponsored Research</dc:title>
  <dc:creator>Thane Kerner</dc:creator>
  <cp:lastModifiedBy>Howard Ratner</cp:lastModifiedBy>
  <cp:revision>1146</cp:revision>
  <cp:lastPrinted>2013-11-20T18:01:57Z</cp:lastPrinted>
  <dcterms:created xsi:type="dcterms:W3CDTF">2013-04-12T20:00:17Z</dcterms:created>
  <dcterms:modified xsi:type="dcterms:W3CDTF">2014-05-16T12:26:34Z</dcterms:modified>
</cp:coreProperties>
</file>